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8"/>
  </p:notesMasterIdLst>
  <p:handoutMasterIdLst>
    <p:handoutMasterId r:id="rId19"/>
  </p:handoutMasterIdLst>
  <p:sldIdLst>
    <p:sldId id="261" r:id="rId2"/>
    <p:sldId id="265" r:id="rId3"/>
    <p:sldId id="397" r:id="rId4"/>
    <p:sldId id="398" r:id="rId5"/>
    <p:sldId id="399" r:id="rId6"/>
    <p:sldId id="400" r:id="rId7"/>
    <p:sldId id="401" r:id="rId8"/>
    <p:sldId id="402" r:id="rId9"/>
    <p:sldId id="403" r:id="rId10"/>
    <p:sldId id="404" r:id="rId11"/>
    <p:sldId id="405" r:id="rId12"/>
    <p:sldId id="406" r:id="rId13"/>
    <p:sldId id="407" r:id="rId14"/>
    <p:sldId id="388" r:id="rId15"/>
    <p:sldId id="395" r:id="rId16"/>
    <p:sldId id="396" r:id="rId17"/>
  </p:sldIdLst>
  <p:sldSz cx="7864475" cy="5943600"/>
  <p:notesSz cx="7010400" cy="9223375"/>
  <p:defaultTextStyle>
    <a:defPPr>
      <a:defRPr lang="en-US"/>
    </a:defPPr>
    <a:lvl1pPr marL="0" algn="l" defTabSz="788944" rtl="0" eaLnBrk="1" latinLnBrk="0" hangingPunct="1">
      <a:defRPr sz="1553" kern="1200">
        <a:solidFill>
          <a:schemeClr val="tx1"/>
        </a:solidFill>
        <a:latin typeface="+mn-lt"/>
        <a:ea typeface="+mn-ea"/>
        <a:cs typeface="+mn-cs"/>
      </a:defRPr>
    </a:lvl1pPr>
    <a:lvl2pPr marL="394472" algn="l" defTabSz="788944" rtl="0" eaLnBrk="1" latinLnBrk="0" hangingPunct="1">
      <a:defRPr sz="1553" kern="1200">
        <a:solidFill>
          <a:schemeClr val="tx1"/>
        </a:solidFill>
        <a:latin typeface="+mn-lt"/>
        <a:ea typeface="+mn-ea"/>
        <a:cs typeface="+mn-cs"/>
      </a:defRPr>
    </a:lvl2pPr>
    <a:lvl3pPr marL="788944" algn="l" defTabSz="788944" rtl="0" eaLnBrk="1" latinLnBrk="0" hangingPunct="1">
      <a:defRPr sz="1553" kern="1200">
        <a:solidFill>
          <a:schemeClr val="tx1"/>
        </a:solidFill>
        <a:latin typeface="+mn-lt"/>
        <a:ea typeface="+mn-ea"/>
        <a:cs typeface="+mn-cs"/>
      </a:defRPr>
    </a:lvl3pPr>
    <a:lvl4pPr marL="1183416" algn="l" defTabSz="788944" rtl="0" eaLnBrk="1" latinLnBrk="0" hangingPunct="1">
      <a:defRPr sz="1553" kern="1200">
        <a:solidFill>
          <a:schemeClr val="tx1"/>
        </a:solidFill>
        <a:latin typeface="+mn-lt"/>
        <a:ea typeface="+mn-ea"/>
        <a:cs typeface="+mn-cs"/>
      </a:defRPr>
    </a:lvl4pPr>
    <a:lvl5pPr marL="1577889" algn="l" defTabSz="788944" rtl="0" eaLnBrk="1" latinLnBrk="0" hangingPunct="1">
      <a:defRPr sz="1553" kern="1200">
        <a:solidFill>
          <a:schemeClr val="tx1"/>
        </a:solidFill>
        <a:latin typeface="+mn-lt"/>
        <a:ea typeface="+mn-ea"/>
        <a:cs typeface="+mn-cs"/>
      </a:defRPr>
    </a:lvl5pPr>
    <a:lvl6pPr marL="1972361" algn="l" defTabSz="788944" rtl="0" eaLnBrk="1" latinLnBrk="0" hangingPunct="1">
      <a:defRPr sz="1553" kern="1200">
        <a:solidFill>
          <a:schemeClr val="tx1"/>
        </a:solidFill>
        <a:latin typeface="+mn-lt"/>
        <a:ea typeface="+mn-ea"/>
        <a:cs typeface="+mn-cs"/>
      </a:defRPr>
    </a:lvl6pPr>
    <a:lvl7pPr marL="2366833" algn="l" defTabSz="788944" rtl="0" eaLnBrk="1" latinLnBrk="0" hangingPunct="1">
      <a:defRPr sz="1553" kern="1200">
        <a:solidFill>
          <a:schemeClr val="tx1"/>
        </a:solidFill>
        <a:latin typeface="+mn-lt"/>
        <a:ea typeface="+mn-ea"/>
        <a:cs typeface="+mn-cs"/>
      </a:defRPr>
    </a:lvl7pPr>
    <a:lvl8pPr marL="2761305" algn="l" defTabSz="788944" rtl="0" eaLnBrk="1" latinLnBrk="0" hangingPunct="1">
      <a:defRPr sz="1553" kern="1200">
        <a:solidFill>
          <a:schemeClr val="tx1"/>
        </a:solidFill>
        <a:latin typeface="+mn-lt"/>
        <a:ea typeface="+mn-ea"/>
        <a:cs typeface="+mn-cs"/>
      </a:defRPr>
    </a:lvl8pPr>
    <a:lvl9pPr marL="3155777" algn="l" defTabSz="788944" rtl="0" eaLnBrk="1" latinLnBrk="0" hangingPunct="1">
      <a:defRPr sz="15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74" userDrawn="1">
          <p15:clr>
            <a:srgbClr val="A4A3A4"/>
          </p15:clr>
        </p15:guide>
        <p15:guide id="2" pos="3298" userDrawn="1">
          <p15:clr>
            <a:srgbClr val="A4A3A4"/>
          </p15:clr>
        </p15:guide>
        <p15:guide id="3" pos="329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05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84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1506" y="78"/>
      </p:cViewPr>
      <p:guideLst>
        <p:guide orient="horz" pos="2974"/>
        <p:guide pos="3298"/>
        <p:guide pos="3298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-2904" y="-77"/>
      </p:cViewPr>
      <p:guideLst>
        <p:guide orient="horz" pos="2905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q-A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88E1F-1400-49B2-B818-04933C09E43A}" type="datetimeFigureOut">
              <a:rPr lang="sq-AL" smtClean="0"/>
              <a:t>28.9.2018</a:t>
            </a:fld>
            <a:endParaRPr lang="sq-A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598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q-A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7598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41791-54A4-483B-B9AE-2EFB9933F449}" type="slidenum">
              <a:rPr lang="sq-AL" smtClean="0"/>
              <a:t>‹#›</a:t>
            </a:fld>
            <a:endParaRPr lang="sq-AL"/>
          </a:p>
        </p:txBody>
      </p:sp>
    </p:spTree>
    <p:extLst>
      <p:ext uri="{BB962C8B-B14F-4D97-AF65-F5344CB8AC3E}">
        <p14:creationId xmlns:p14="http://schemas.microsoft.com/office/powerpoint/2010/main" val="3364807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2771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2771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46213" y="1152525"/>
            <a:ext cx="4117975" cy="3113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57" tIns="46378" rIns="92757" bIns="4637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38749"/>
            <a:ext cx="5608320" cy="3631704"/>
          </a:xfrm>
          <a:prstGeom prst="rect">
            <a:avLst/>
          </a:prstGeom>
        </p:spPr>
        <p:txBody>
          <a:bodyPr vert="horz" lIns="92757" tIns="46378" rIns="92757" bIns="4637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60606"/>
            <a:ext cx="3037840" cy="462770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60606"/>
            <a:ext cx="3037840" cy="462770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88944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1pPr>
    <a:lvl2pPr marL="394472" algn="l" defTabSz="788944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2pPr>
    <a:lvl3pPr marL="788944" algn="l" defTabSz="788944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3pPr>
    <a:lvl4pPr marL="1183416" algn="l" defTabSz="788944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4pPr>
    <a:lvl5pPr marL="1577889" algn="l" defTabSz="788944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5pPr>
    <a:lvl6pPr marL="1972361" algn="l" defTabSz="788944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6pPr>
    <a:lvl7pPr marL="2366833" algn="l" defTabSz="788944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7pPr>
    <a:lvl8pPr marL="2761305" algn="l" defTabSz="788944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8pPr>
    <a:lvl9pPr marL="3155777" algn="l" defTabSz="788944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9836" y="972715"/>
            <a:ext cx="6684804" cy="2069253"/>
          </a:xfrm>
        </p:spPr>
        <p:txBody>
          <a:bodyPr anchor="b"/>
          <a:lstStyle>
            <a:lvl1pPr algn="ctr">
              <a:defRPr sz="516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83060" y="3121766"/>
            <a:ext cx="5898356" cy="1434994"/>
          </a:xfrm>
        </p:spPr>
        <p:txBody>
          <a:bodyPr/>
          <a:lstStyle>
            <a:lvl1pPr marL="0" indent="0" algn="ctr">
              <a:buNone/>
              <a:defRPr sz="2064"/>
            </a:lvl1pPr>
            <a:lvl2pPr marL="393238" indent="0" algn="ctr">
              <a:buNone/>
              <a:defRPr sz="1720"/>
            </a:lvl2pPr>
            <a:lvl3pPr marL="786475" indent="0" algn="ctr">
              <a:buNone/>
              <a:defRPr sz="1548"/>
            </a:lvl3pPr>
            <a:lvl4pPr marL="1179713" indent="0" algn="ctr">
              <a:buNone/>
              <a:defRPr sz="1376"/>
            </a:lvl4pPr>
            <a:lvl5pPr marL="1572951" indent="0" algn="ctr">
              <a:buNone/>
              <a:defRPr sz="1376"/>
            </a:lvl5pPr>
            <a:lvl6pPr marL="1966189" indent="0" algn="ctr">
              <a:buNone/>
              <a:defRPr sz="1376"/>
            </a:lvl6pPr>
            <a:lvl7pPr marL="2359426" indent="0" algn="ctr">
              <a:buNone/>
              <a:defRPr sz="1376"/>
            </a:lvl7pPr>
            <a:lvl8pPr marL="2752664" indent="0" algn="ctr">
              <a:buNone/>
              <a:defRPr sz="1376"/>
            </a:lvl8pPr>
            <a:lvl9pPr marL="3145902" indent="0" algn="ctr">
              <a:buNone/>
              <a:defRPr sz="1376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617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263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587" y="1481774"/>
            <a:ext cx="6783110" cy="2472372"/>
          </a:xfrm>
        </p:spPr>
        <p:txBody>
          <a:bodyPr anchor="b"/>
          <a:lstStyle>
            <a:lvl1pPr>
              <a:defRPr sz="516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587" y="3977536"/>
            <a:ext cx="6783110" cy="1300162"/>
          </a:xfrm>
        </p:spPr>
        <p:txBody>
          <a:bodyPr/>
          <a:lstStyle>
            <a:lvl1pPr marL="0" indent="0">
              <a:buNone/>
              <a:defRPr sz="2064">
                <a:solidFill>
                  <a:schemeClr val="tx1"/>
                </a:solidFill>
              </a:defRPr>
            </a:lvl1pPr>
            <a:lvl2pPr marL="393238" indent="0">
              <a:buNone/>
              <a:defRPr sz="1720">
                <a:solidFill>
                  <a:schemeClr val="tx1">
                    <a:tint val="75000"/>
                  </a:schemeClr>
                </a:solidFill>
              </a:defRPr>
            </a:lvl2pPr>
            <a:lvl3pPr marL="786475" indent="0">
              <a:buNone/>
              <a:defRPr sz="1548">
                <a:solidFill>
                  <a:schemeClr val="tx1">
                    <a:tint val="75000"/>
                  </a:schemeClr>
                </a:solidFill>
              </a:defRPr>
            </a:lvl3pPr>
            <a:lvl4pPr marL="1179713" indent="0">
              <a:buNone/>
              <a:defRPr sz="1376">
                <a:solidFill>
                  <a:schemeClr val="tx1">
                    <a:tint val="75000"/>
                  </a:schemeClr>
                </a:solidFill>
              </a:defRPr>
            </a:lvl4pPr>
            <a:lvl5pPr marL="1572951" indent="0">
              <a:buNone/>
              <a:defRPr sz="1376">
                <a:solidFill>
                  <a:schemeClr val="tx1">
                    <a:tint val="75000"/>
                  </a:schemeClr>
                </a:solidFill>
              </a:defRPr>
            </a:lvl5pPr>
            <a:lvl6pPr marL="1966189" indent="0">
              <a:buNone/>
              <a:defRPr sz="1376">
                <a:solidFill>
                  <a:schemeClr val="tx1">
                    <a:tint val="75000"/>
                  </a:schemeClr>
                </a:solidFill>
              </a:defRPr>
            </a:lvl6pPr>
            <a:lvl7pPr marL="2359426" indent="0">
              <a:buNone/>
              <a:defRPr sz="1376">
                <a:solidFill>
                  <a:schemeClr val="tx1">
                    <a:tint val="75000"/>
                  </a:schemeClr>
                </a:solidFill>
              </a:defRPr>
            </a:lvl7pPr>
            <a:lvl8pPr marL="2752664" indent="0">
              <a:buNone/>
              <a:defRPr sz="1376">
                <a:solidFill>
                  <a:schemeClr val="tx1">
                    <a:tint val="75000"/>
                  </a:schemeClr>
                </a:solidFill>
              </a:defRPr>
            </a:lvl8pPr>
            <a:lvl9pPr marL="3145902" indent="0">
              <a:buNone/>
              <a:defRPr sz="13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520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0683" y="1582208"/>
            <a:ext cx="3342402" cy="37711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1390" y="1582208"/>
            <a:ext cx="3342402" cy="37711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141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07" y="316443"/>
            <a:ext cx="6783110" cy="11488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08" y="1457008"/>
            <a:ext cx="3327041" cy="714057"/>
          </a:xfrm>
        </p:spPr>
        <p:txBody>
          <a:bodyPr anchor="b"/>
          <a:lstStyle>
            <a:lvl1pPr marL="0" indent="0">
              <a:buNone/>
              <a:defRPr sz="2064" b="1"/>
            </a:lvl1pPr>
            <a:lvl2pPr marL="393238" indent="0">
              <a:buNone/>
              <a:defRPr sz="1720" b="1"/>
            </a:lvl2pPr>
            <a:lvl3pPr marL="786475" indent="0">
              <a:buNone/>
              <a:defRPr sz="1548" b="1"/>
            </a:lvl3pPr>
            <a:lvl4pPr marL="1179713" indent="0">
              <a:buNone/>
              <a:defRPr sz="1376" b="1"/>
            </a:lvl4pPr>
            <a:lvl5pPr marL="1572951" indent="0">
              <a:buNone/>
              <a:defRPr sz="1376" b="1"/>
            </a:lvl5pPr>
            <a:lvl6pPr marL="1966189" indent="0">
              <a:buNone/>
              <a:defRPr sz="1376" b="1"/>
            </a:lvl6pPr>
            <a:lvl7pPr marL="2359426" indent="0">
              <a:buNone/>
              <a:defRPr sz="1376" b="1"/>
            </a:lvl7pPr>
            <a:lvl8pPr marL="2752664" indent="0">
              <a:buNone/>
              <a:defRPr sz="1376" b="1"/>
            </a:lvl8pPr>
            <a:lvl9pPr marL="3145902" indent="0">
              <a:buNone/>
              <a:defRPr sz="137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708" y="2171065"/>
            <a:ext cx="3327041" cy="319331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81391" y="1457008"/>
            <a:ext cx="3343426" cy="714057"/>
          </a:xfrm>
        </p:spPr>
        <p:txBody>
          <a:bodyPr anchor="b"/>
          <a:lstStyle>
            <a:lvl1pPr marL="0" indent="0">
              <a:buNone/>
              <a:defRPr sz="2064" b="1"/>
            </a:lvl1pPr>
            <a:lvl2pPr marL="393238" indent="0">
              <a:buNone/>
              <a:defRPr sz="1720" b="1"/>
            </a:lvl2pPr>
            <a:lvl3pPr marL="786475" indent="0">
              <a:buNone/>
              <a:defRPr sz="1548" b="1"/>
            </a:lvl3pPr>
            <a:lvl4pPr marL="1179713" indent="0">
              <a:buNone/>
              <a:defRPr sz="1376" b="1"/>
            </a:lvl4pPr>
            <a:lvl5pPr marL="1572951" indent="0">
              <a:buNone/>
              <a:defRPr sz="1376" b="1"/>
            </a:lvl5pPr>
            <a:lvl6pPr marL="1966189" indent="0">
              <a:buNone/>
              <a:defRPr sz="1376" b="1"/>
            </a:lvl6pPr>
            <a:lvl7pPr marL="2359426" indent="0">
              <a:buNone/>
              <a:defRPr sz="1376" b="1"/>
            </a:lvl7pPr>
            <a:lvl8pPr marL="2752664" indent="0">
              <a:buNone/>
              <a:defRPr sz="1376" b="1"/>
            </a:lvl8pPr>
            <a:lvl9pPr marL="3145902" indent="0">
              <a:buNone/>
              <a:defRPr sz="137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81391" y="2171065"/>
            <a:ext cx="3343426" cy="319331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16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711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445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07" y="396240"/>
            <a:ext cx="2536498" cy="1386840"/>
          </a:xfrm>
        </p:spPr>
        <p:txBody>
          <a:bodyPr anchor="b"/>
          <a:lstStyle>
            <a:lvl1pPr>
              <a:defRPr sz="275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3426" y="855770"/>
            <a:ext cx="3981390" cy="4223808"/>
          </a:xfrm>
        </p:spPr>
        <p:txBody>
          <a:bodyPr/>
          <a:lstStyle>
            <a:lvl1pPr>
              <a:defRPr sz="2752"/>
            </a:lvl1pPr>
            <a:lvl2pPr>
              <a:defRPr sz="2408"/>
            </a:lvl2pPr>
            <a:lvl3pPr>
              <a:defRPr sz="2064"/>
            </a:lvl3pPr>
            <a:lvl4pPr>
              <a:defRPr sz="1720"/>
            </a:lvl4pPr>
            <a:lvl5pPr>
              <a:defRPr sz="1720"/>
            </a:lvl5pPr>
            <a:lvl6pPr>
              <a:defRPr sz="1720"/>
            </a:lvl6pPr>
            <a:lvl7pPr>
              <a:defRPr sz="1720"/>
            </a:lvl7pPr>
            <a:lvl8pPr>
              <a:defRPr sz="1720"/>
            </a:lvl8pPr>
            <a:lvl9pPr>
              <a:defRPr sz="17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707" y="1783080"/>
            <a:ext cx="2536498" cy="3303376"/>
          </a:xfrm>
        </p:spPr>
        <p:txBody>
          <a:bodyPr/>
          <a:lstStyle>
            <a:lvl1pPr marL="0" indent="0">
              <a:buNone/>
              <a:defRPr sz="1376"/>
            </a:lvl1pPr>
            <a:lvl2pPr marL="393238" indent="0">
              <a:buNone/>
              <a:defRPr sz="1204"/>
            </a:lvl2pPr>
            <a:lvl3pPr marL="786475" indent="0">
              <a:buNone/>
              <a:defRPr sz="1032"/>
            </a:lvl3pPr>
            <a:lvl4pPr marL="1179713" indent="0">
              <a:buNone/>
              <a:defRPr sz="860"/>
            </a:lvl4pPr>
            <a:lvl5pPr marL="1572951" indent="0">
              <a:buNone/>
              <a:defRPr sz="860"/>
            </a:lvl5pPr>
            <a:lvl6pPr marL="1966189" indent="0">
              <a:buNone/>
              <a:defRPr sz="860"/>
            </a:lvl6pPr>
            <a:lvl7pPr marL="2359426" indent="0">
              <a:buNone/>
              <a:defRPr sz="860"/>
            </a:lvl7pPr>
            <a:lvl8pPr marL="2752664" indent="0">
              <a:buNone/>
              <a:defRPr sz="860"/>
            </a:lvl8pPr>
            <a:lvl9pPr marL="3145902" indent="0">
              <a:buNone/>
              <a:defRPr sz="86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81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07" y="396240"/>
            <a:ext cx="2536498" cy="1386840"/>
          </a:xfrm>
        </p:spPr>
        <p:txBody>
          <a:bodyPr anchor="b"/>
          <a:lstStyle>
            <a:lvl1pPr>
              <a:defRPr sz="275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43426" y="855770"/>
            <a:ext cx="3981390" cy="4223808"/>
          </a:xfrm>
        </p:spPr>
        <p:txBody>
          <a:bodyPr anchor="t"/>
          <a:lstStyle>
            <a:lvl1pPr marL="0" indent="0">
              <a:buNone/>
              <a:defRPr sz="2752"/>
            </a:lvl1pPr>
            <a:lvl2pPr marL="393238" indent="0">
              <a:buNone/>
              <a:defRPr sz="2408"/>
            </a:lvl2pPr>
            <a:lvl3pPr marL="786475" indent="0">
              <a:buNone/>
              <a:defRPr sz="2064"/>
            </a:lvl3pPr>
            <a:lvl4pPr marL="1179713" indent="0">
              <a:buNone/>
              <a:defRPr sz="1720"/>
            </a:lvl4pPr>
            <a:lvl5pPr marL="1572951" indent="0">
              <a:buNone/>
              <a:defRPr sz="1720"/>
            </a:lvl5pPr>
            <a:lvl6pPr marL="1966189" indent="0">
              <a:buNone/>
              <a:defRPr sz="1720"/>
            </a:lvl6pPr>
            <a:lvl7pPr marL="2359426" indent="0">
              <a:buNone/>
              <a:defRPr sz="1720"/>
            </a:lvl7pPr>
            <a:lvl8pPr marL="2752664" indent="0">
              <a:buNone/>
              <a:defRPr sz="1720"/>
            </a:lvl8pPr>
            <a:lvl9pPr marL="3145902" indent="0">
              <a:buNone/>
              <a:defRPr sz="172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707" y="1783080"/>
            <a:ext cx="2536498" cy="3303376"/>
          </a:xfrm>
        </p:spPr>
        <p:txBody>
          <a:bodyPr/>
          <a:lstStyle>
            <a:lvl1pPr marL="0" indent="0">
              <a:buNone/>
              <a:defRPr sz="1376"/>
            </a:lvl1pPr>
            <a:lvl2pPr marL="393238" indent="0">
              <a:buNone/>
              <a:defRPr sz="1204"/>
            </a:lvl2pPr>
            <a:lvl3pPr marL="786475" indent="0">
              <a:buNone/>
              <a:defRPr sz="1032"/>
            </a:lvl3pPr>
            <a:lvl4pPr marL="1179713" indent="0">
              <a:buNone/>
              <a:defRPr sz="860"/>
            </a:lvl4pPr>
            <a:lvl5pPr marL="1572951" indent="0">
              <a:buNone/>
              <a:defRPr sz="860"/>
            </a:lvl5pPr>
            <a:lvl6pPr marL="1966189" indent="0">
              <a:buNone/>
              <a:defRPr sz="860"/>
            </a:lvl6pPr>
            <a:lvl7pPr marL="2359426" indent="0">
              <a:buNone/>
              <a:defRPr sz="860"/>
            </a:lvl7pPr>
            <a:lvl8pPr marL="2752664" indent="0">
              <a:buNone/>
              <a:defRPr sz="860"/>
            </a:lvl8pPr>
            <a:lvl9pPr marL="3145902" indent="0">
              <a:buNone/>
              <a:defRPr sz="86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080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535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628016" y="316442"/>
            <a:ext cx="1695777" cy="503692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0683" y="316442"/>
            <a:ext cx="4989026" cy="503692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1584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8142" y="517317"/>
            <a:ext cx="2932543" cy="438506"/>
          </a:xfrm>
        </p:spPr>
        <p:txBody>
          <a:bodyPr lIns="0" rIns="0" anchor="ctr">
            <a:noAutofit/>
          </a:bodyPr>
          <a:lstStyle>
            <a:lvl1pPr algn="l">
              <a:defRPr sz="1905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8142" y="969197"/>
            <a:ext cx="2932543" cy="475842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774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 algn="ctr">
              <a:buNone/>
              <a:defRPr sz="1191"/>
            </a:lvl2pPr>
            <a:lvl3pPr marL="544497" indent="0" algn="ctr">
              <a:buNone/>
              <a:defRPr sz="1072"/>
            </a:lvl3pPr>
            <a:lvl4pPr marL="816745" indent="0" algn="ctr">
              <a:buNone/>
              <a:defRPr sz="953"/>
            </a:lvl4pPr>
            <a:lvl5pPr marL="1088993" indent="0" algn="ctr">
              <a:buNone/>
              <a:defRPr sz="953"/>
            </a:lvl5pPr>
            <a:lvl6pPr marL="1361242" indent="0" algn="ctr">
              <a:buNone/>
              <a:defRPr sz="953"/>
            </a:lvl6pPr>
            <a:lvl7pPr marL="1633490" indent="0" algn="ctr">
              <a:buNone/>
              <a:defRPr sz="953"/>
            </a:lvl7pPr>
            <a:lvl8pPr marL="1905738" indent="0" algn="ctr">
              <a:buNone/>
              <a:defRPr sz="953"/>
            </a:lvl8pPr>
            <a:lvl9pPr marL="2177987" indent="0" algn="ctr">
              <a:buNone/>
              <a:defRPr sz="953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688142" y="1613409"/>
            <a:ext cx="2932543" cy="448056"/>
          </a:xfrm>
        </p:spPr>
        <p:txBody>
          <a:bodyPr lIns="0" rIns="0">
            <a:normAutofit/>
          </a:bodyPr>
          <a:lstStyle>
            <a:lvl1pPr marL="0" indent="0">
              <a:buNone/>
              <a:defRPr sz="953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/>
            </a:lvl2pPr>
            <a:lvl3pPr marL="544497" indent="0">
              <a:buNone/>
              <a:defRPr/>
            </a:lvl3pPr>
            <a:lvl4pPr marL="816745" indent="0">
              <a:buNone/>
              <a:defRPr/>
            </a:lvl4pPr>
            <a:lvl5pPr marL="1088993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688143" y="1932800"/>
            <a:ext cx="2932541" cy="1010838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25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>
                <a:latin typeface="Source Sans Pro" panose="020B0503030403020204" pitchFamily="34" charset="0"/>
              </a:defRPr>
            </a:lvl2pPr>
            <a:lvl3pPr marL="544497" indent="0">
              <a:buNone/>
              <a:defRPr>
                <a:latin typeface="Source Sans Pro" panose="020B0503030403020204" pitchFamily="34" charset="0"/>
              </a:defRPr>
            </a:lvl3pPr>
            <a:lvl4pPr marL="816745" indent="0">
              <a:buNone/>
              <a:defRPr>
                <a:latin typeface="Source Sans Pro" panose="020B0503030403020204" pitchFamily="34" charset="0"/>
              </a:defRPr>
            </a:lvl4pPr>
            <a:lvl5pPr marL="1088993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243791" y="1613409"/>
            <a:ext cx="2932543" cy="448056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953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/>
            </a:lvl2pPr>
            <a:lvl3pPr marL="544497" indent="0">
              <a:buNone/>
              <a:defRPr/>
            </a:lvl3pPr>
            <a:lvl4pPr marL="816745" indent="0">
              <a:buNone/>
              <a:defRPr/>
            </a:lvl4pPr>
            <a:lvl5pPr marL="1088993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243792" y="1932802"/>
            <a:ext cx="2932541" cy="1469786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25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>
                <a:latin typeface="Source Sans Pro" panose="020B0503030403020204" pitchFamily="34" charset="0"/>
              </a:defRPr>
            </a:lvl2pPr>
            <a:lvl3pPr marL="544497" indent="0">
              <a:buNone/>
              <a:defRPr>
                <a:latin typeface="Source Sans Pro" panose="020B0503030403020204" pitchFamily="34" charset="0"/>
              </a:defRPr>
            </a:lvl3pPr>
            <a:lvl4pPr marL="816745" indent="0">
              <a:buNone/>
              <a:defRPr>
                <a:latin typeface="Source Sans Pro" panose="020B0503030403020204" pitchFamily="34" charset="0"/>
              </a:defRPr>
            </a:lvl4pPr>
            <a:lvl5pPr marL="1088993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688142" y="3560064"/>
            <a:ext cx="2932543" cy="448056"/>
          </a:xfrm>
        </p:spPr>
        <p:txBody>
          <a:bodyPr lIns="0" rIns="0">
            <a:normAutofit/>
          </a:bodyPr>
          <a:lstStyle>
            <a:lvl1pPr marL="0" indent="0">
              <a:buNone/>
              <a:defRPr sz="953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/>
            </a:lvl2pPr>
            <a:lvl3pPr marL="544497" indent="0">
              <a:buNone/>
              <a:defRPr/>
            </a:lvl3pPr>
            <a:lvl4pPr marL="816745" indent="0">
              <a:buNone/>
              <a:defRPr/>
            </a:lvl4pPr>
            <a:lvl5pPr marL="1088993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688143" y="3879458"/>
            <a:ext cx="2932541" cy="1469786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25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>
                <a:latin typeface="Source Sans Pro" panose="020B0503030403020204" pitchFamily="34" charset="0"/>
              </a:defRPr>
            </a:lvl2pPr>
            <a:lvl3pPr marL="544497" indent="0">
              <a:buNone/>
              <a:defRPr>
                <a:latin typeface="Source Sans Pro" panose="020B0503030403020204" pitchFamily="34" charset="0"/>
              </a:defRPr>
            </a:lvl3pPr>
            <a:lvl4pPr marL="816745" indent="0">
              <a:buNone/>
              <a:defRPr>
                <a:latin typeface="Source Sans Pro" panose="020B0503030403020204" pitchFamily="34" charset="0"/>
              </a:defRPr>
            </a:lvl4pPr>
            <a:lvl5pPr marL="1088993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243791" y="3560064"/>
            <a:ext cx="2932543" cy="448056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953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/>
            </a:lvl2pPr>
            <a:lvl3pPr marL="544497" indent="0">
              <a:buNone/>
              <a:defRPr/>
            </a:lvl3pPr>
            <a:lvl4pPr marL="816745" indent="0">
              <a:buNone/>
              <a:defRPr/>
            </a:lvl4pPr>
            <a:lvl5pPr marL="1088993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4243792" y="3879458"/>
            <a:ext cx="2932541" cy="1469786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25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>
                <a:latin typeface="Source Sans Pro" panose="020B0503030403020204" pitchFamily="34" charset="0"/>
              </a:defRPr>
            </a:lvl2pPr>
            <a:lvl3pPr marL="544497" indent="0">
              <a:buNone/>
              <a:defRPr>
                <a:latin typeface="Source Sans Pro" panose="020B0503030403020204" pitchFamily="34" charset="0"/>
              </a:defRPr>
            </a:lvl3pPr>
            <a:lvl4pPr marL="816745" indent="0">
              <a:buNone/>
              <a:defRPr>
                <a:latin typeface="Source Sans Pro" panose="020B0503030403020204" pitchFamily="34" charset="0"/>
              </a:defRPr>
            </a:lvl4pPr>
            <a:lvl5pPr marL="1088993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4243791" y="517316"/>
            <a:ext cx="2932543" cy="451884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1905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272248" indent="0">
              <a:buNone/>
              <a:defRPr sz="1191">
                <a:latin typeface="Lato Light" panose="020F0302020204030203" pitchFamily="34" charset="0"/>
              </a:defRPr>
            </a:lvl2pPr>
            <a:lvl3pPr marL="544497" indent="0">
              <a:buNone/>
              <a:defRPr sz="1072">
                <a:latin typeface="Lato Light" panose="020F0302020204030203" pitchFamily="34" charset="0"/>
              </a:defRPr>
            </a:lvl3pPr>
            <a:lvl4pPr marL="816745" indent="0">
              <a:buNone/>
              <a:defRPr sz="953">
                <a:latin typeface="Lato Light" panose="020F0302020204030203" pitchFamily="34" charset="0"/>
              </a:defRPr>
            </a:lvl4pPr>
            <a:lvl5pPr marL="1088993" indent="0">
              <a:buNone/>
              <a:defRPr sz="953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243791" y="968590"/>
            <a:ext cx="2932543" cy="476453"/>
          </a:xfrm>
        </p:spPr>
        <p:txBody>
          <a:bodyPr lIns="0" rIns="0">
            <a:normAutofit/>
          </a:bodyPr>
          <a:lstStyle>
            <a:lvl1pPr marL="0" indent="0">
              <a:buNone/>
              <a:defRPr sz="774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272248" indent="0">
              <a:buNone/>
              <a:defRPr>
                <a:latin typeface="Lato" panose="020F0502020204030203" pitchFamily="34" charset="0"/>
              </a:defRPr>
            </a:lvl2pPr>
            <a:lvl3pPr marL="544497" indent="0">
              <a:buNone/>
              <a:defRPr>
                <a:latin typeface="Lato" panose="020F0502020204030203" pitchFamily="34" charset="0"/>
              </a:defRPr>
            </a:lvl3pPr>
            <a:lvl4pPr marL="816745" indent="0">
              <a:buNone/>
              <a:defRPr>
                <a:latin typeface="Lato" panose="020F0502020204030203" pitchFamily="34" charset="0"/>
              </a:defRPr>
            </a:lvl4pPr>
            <a:lvl5pPr marL="1088993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347409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294967295" orient="horz" pos="374">
          <p15:clr>
            <a:srgbClr val="FBAE40"/>
          </p15:clr>
        </p15:guide>
        <p15:guide id="4294967295" pos="433">
          <p15:clr>
            <a:srgbClr val="FBAE40"/>
          </p15:clr>
        </p15:guide>
        <p15:guide id="4294967295" pos="4521">
          <p15:clr>
            <a:srgbClr val="FBAE40"/>
          </p15:clr>
        </p15:guide>
        <p15:guide id="4294967295" orient="horz" pos="3370">
          <p15:clr>
            <a:srgbClr val="FBAE40"/>
          </p15:clr>
        </p15:guide>
        <p15:guide id="4294967295" orient="horz" pos="1206">
          <p15:clr>
            <a:srgbClr val="FBAE40"/>
          </p15:clr>
        </p15:guide>
        <p15:guide id="4294967295" pos="2477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8142" y="517317"/>
            <a:ext cx="2932543" cy="438506"/>
          </a:xfrm>
        </p:spPr>
        <p:txBody>
          <a:bodyPr lIns="0" rIns="0" anchor="ctr">
            <a:noAutofit/>
          </a:bodyPr>
          <a:lstStyle>
            <a:lvl1pPr algn="l">
              <a:defRPr sz="1905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8142" y="969197"/>
            <a:ext cx="2932543" cy="475842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774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 algn="ctr">
              <a:buNone/>
              <a:defRPr sz="1191"/>
            </a:lvl2pPr>
            <a:lvl3pPr marL="544497" indent="0" algn="ctr">
              <a:buNone/>
              <a:defRPr sz="1072"/>
            </a:lvl3pPr>
            <a:lvl4pPr marL="816745" indent="0" algn="ctr">
              <a:buNone/>
              <a:defRPr sz="953"/>
            </a:lvl4pPr>
            <a:lvl5pPr marL="1088993" indent="0" algn="ctr">
              <a:buNone/>
              <a:defRPr sz="953"/>
            </a:lvl5pPr>
            <a:lvl6pPr marL="1361242" indent="0" algn="ctr">
              <a:buNone/>
              <a:defRPr sz="953"/>
            </a:lvl6pPr>
            <a:lvl7pPr marL="1633490" indent="0" algn="ctr">
              <a:buNone/>
              <a:defRPr sz="953"/>
            </a:lvl7pPr>
            <a:lvl8pPr marL="1905738" indent="0" algn="ctr">
              <a:buNone/>
              <a:defRPr sz="953"/>
            </a:lvl8pPr>
            <a:lvl9pPr marL="2177987" indent="0" algn="ctr">
              <a:buNone/>
              <a:defRPr sz="953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688142" y="1613409"/>
            <a:ext cx="2932543" cy="448056"/>
          </a:xfrm>
        </p:spPr>
        <p:txBody>
          <a:bodyPr lIns="0" rIns="0">
            <a:normAutofit/>
          </a:bodyPr>
          <a:lstStyle>
            <a:lvl1pPr marL="0" indent="0">
              <a:buNone/>
              <a:defRPr sz="953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/>
            </a:lvl2pPr>
            <a:lvl3pPr marL="544497" indent="0">
              <a:buNone/>
              <a:defRPr/>
            </a:lvl3pPr>
            <a:lvl4pPr marL="816745" indent="0">
              <a:buNone/>
              <a:defRPr/>
            </a:lvl4pPr>
            <a:lvl5pPr marL="1088993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688143" y="1932800"/>
            <a:ext cx="2932541" cy="1010838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25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>
                <a:latin typeface="Source Sans Pro" panose="020B0503030403020204" pitchFamily="34" charset="0"/>
              </a:defRPr>
            </a:lvl2pPr>
            <a:lvl3pPr marL="544497" indent="0">
              <a:buNone/>
              <a:defRPr>
                <a:latin typeface="Source Sans Pro" panose="020B0503030403020204" pitchFamily="34" charset="0"/>
              </a:defRPr>
            </a:lvl3pPr>
            <a:lvl4pPr marL="816745" indent="0">
              <a:buNone/>
              <a:defRPr>
                <a:latin typeface="Source Sans Pro" panose="020B0503030403020204" pitchFamily="34" charset="0"/>
              </a:defRPr>
            </a:lvl4pPr>
            <a:lvl5pPr marL="1088993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243791" y="1613409"/>
            <a:ext cx="2932543" cy="448056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953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/>
            </a:lvl2pPr>
            <a:lvl3pPr marL="544497" indent="0">
              <a:buNone/>
              <a:defRPr/>
            </a:lvl3pPr>
            <a:lvl4pPr marL="816745" indent="0">
              <a:buNone/>
              <a:defRPr/>
            </a:lvl4pPr>
            <a:lvl5pPr marL="1088993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243792" y="1932802"/>
            <a:ext cx="2932541" cy="1469786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25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>
                <a:latin typeface="Source Sans Pro" panose="020B0503030403020204" pitchFamily="34" charset="0"/>
              </a:defRPr>
            </a:lvl2pPr>
            <a:lvl3pPr marL="544497" indent="0">
              <a:buNone/>
              <a:defRPr>
                <a:latin typeface="Source Sans Pro" panose="020B0503030403020204" pitchFamily="34" charset="0"/>
              </a:defRPr>
            </a:lvl3pPr>
            <a:lvl4pPr marL="816745" indent="0">
              <a:buNone/>
              <a:defRPr>
                <a:latin typeface="Source Sans Pro" panose="020B0503030403020204" pitchFamily="34" charset="0"/>
              </a:defRPr>
            </a:lvl4pPr>
            <a:lvl5pPr marL="1088993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688142" y="3560064"/>
            <a:ext cx="2932543" cy="448056"/>
          </a:xfrm>
        </p:spPr>
        <p:txBody>
          <a:bodyPr lIns="0" rIns="0">
            <a:normAutofit/>
          </a:bodyPr>
          <a:lstStyle>
            <a:lvl1pPr marL="0" indent="0">
              <a:buNone/>
              <a:defRPr sz="953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/>
            </a:lvl2pPr>
            <a:lvl3pPr marL="544497" indent="0">
              <a:buNone/>
              <a:defRPr/>
            </a:lvl3pPr>
            <a:lvl4pPr marL="816745" indent="0">
              <a:buNone/>
              <a:defRPr/>
            </a:lvl4pPr>
            <a:lvl5pPr marL="1088993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688143" y="3879458"/>
            <a:ext cx="2932541" cy="1469786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25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>
                <a:latin typeface="Source Sans Pro" panose="020B0503030403020204" pitchFamily="34" charset="0"/>
              </a:defRPr>
            </a:lvl2pPr>
            <a:lvl3pPr marL="544497" indent="0">
              <a:buNone/>
              <a:defRPr>
                <a:latin typeface="Source Sans Pro" panose="020B0503030403020204" pitchFamily="34" charset="0"/>
              </a:defRPr>
            </a:lvl3pPr>
            <a:lvl4pPr marL="816745" indent="0">
              <a:buNone/>
              <a:defRPr>
                <a:latin typeface="Source Sans Pro" panose="020B0503030403020204" pitchFamily="34" charset="0"/>
              </a:defRPr>
            </a:lvl4pPr>
            <a:lvl5pPr marL="1088993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243791" y="3560064"/>
            <a:ext cx="2932543" cy="448056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953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/>
            </a:lvl2pPr>
            <a:lvl3pPr marL="544497" indent="0">
              <a:buNone/>
              <a:defRPr/>
            </a:lvl3pPr>
            <a:lvl4pPr marL="816745" indent="0">
              <a:buNone/>
              <a:defRPr/>
            </a:lvl4pPr>
            <a:lvl5pPr marL="1088993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4243792" y="3879458"/>
            <a:ext cx="2932541" cy="1469786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25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72248" indent="0">
              <a:buNone/>
              <a:defRPr>
                <a:latin typeface="Source Sans Pro" panose="020B0503030403020204" pitchFamily="34" charset="0"/>
              </a:defRPr>
            </a:lvl2pPr>
            <a:lvl3pPr marL="544497" indent="0">
              <a:buNone/>
              <a:defRPr>
                <a:latin typeface="Source Sans Pro" panose="020B0503030403020204" pitchFamily="34" charset="0"/>
              </a:defRPr>
            </a:lvl3pPr>
            <a:lvl4pPr marL="816745" indent="0">
              <a:buNone/>
              <a:defRPr>
                <a:latin typeface="Source Sans Pro" panose="020B0503030403020204" pitchFamily="34" charset="0"/>
              </a:defRPr>
            </a:lvl4pPr>
            <a:lvl5pPr marL="1088993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4243791" y="517316"/>
            <a:ext cx="2932543" cy="451884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1905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272248" indent="0">
              <a:buNone/>
              <a:defRPr sz="1191">
                <a:latin typeface="Lato Light" panose="020F0302020204030203" pitchFamily="34" charset="0"/>
              </a:defRPr>
            </a:lvl2pPr>
            <a:lvl3pPr marL="544497" indent="0">
              <a:buNone/>
              <a:defRPr sz="1072">
                <a:latin typeface="Lato Light" panose="020F0302020204030203" pitchFamily="34" charset="0"/>
              </a:defRPr>
            </a:lvl3pPr>
            <a:lvl4pPr marL="816745" indent="0">
              <a:buNone/>
              <a:defRPr sz="953">
                <a:latin typeface="Lato Light" panose="020F0302020204030203" pitchFamily="34" charset="0"/>
              </a:defRPr>
            </a:lvl4pPr>
            <a:lvl5pPr marL="1088993" indent="0">
              <a:buNone/>
              <a:defRPr sz="953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243791" y="968590"/>
            <a:ext cx="2932543" cy="476453"/>
          </a:xfrm>
        </p:spPr>
        <p:txBody>
          <a:bodyPr lIns="0" rIns="0">
            <a:normAutofit/>
          </a:bodyPr>
          <a:lstStyle>
            <a:lvl1pPr marL="0" indent="0">
              <a:buNone/>
              <a:defRPr sz="774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272248" indent="0">
              <a:buNone/>
              <a:defRPr>
                <a:latin typeface="Lato" panose="020F0502020204030203" pitchFamily="34" charset="0"/>
              </a:defRPr>
            </a:lvl2pPr>
            <a:lvl3pPr marL="544497" indent="0">
              <a:buNone/>
              <a:defRPr>
                <a:latin typeface="Lato" panose="020F0502020204030203" pitchFamily="34" charset="0"/>
              </a:defRPr>
            </a:lvl3pPr>
            <a:lvl4pPr marL="816745" indent="0">
              <a:buNone/>
              <a:defRPr>
                <a:latin typeface="Lato" panose="020F0502020204030203" pitchFamily="34" charset="0"/>
              </a:defRPr>
            </a:lvl4pPr>
            <a:lvl5pPr marL="1088993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523668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294967295" orient="horz" pos="374">
          <p15:clr>
            <a:srgbClr val="FBAE40"/>
          </p15:clr>
        </p15:guide>
        <p15:guide id="4294967295" pos="433">
          <p15:clr>
            <a:srgbClr val="FBAE40"/>
          </p15:clr>
        </p15:guide>
        <p15:guide id="4294967295" pos="4521">
          <p15:clr>
            <a:srgbClr val="FBAE40"/>
          </p15:clr>
        </p15:guide>
        <p15:guide id="4294967295" orient="horz" pos="3370">
          <p15:clr>
            <a:srgbClr val="FBAE40"/>
          </p15:clr>
        </p15:guide>
        <p15:guide id="4294967295" orient="horz" pos="1206">
          <p15:clr>
            <a:srgbClr val="FBAE40"/>
          </p15:clr>
        </p15:guide>
        <p15:guide id="4294967295" pos="2477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683" y="316443"/>
            <a:ext cx="6783110" cy="11488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0683" y="1582208"/>
            <a:ext cx="6783110" cy="3771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683" y="5508838"/>
            <a:ext cx="1769507" cy="3164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05108" y="5508838"/>
            <a:ext cx="2654260" cy="3164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54285" y="5508838"/>
            <a:ext cx="1769507" cy="3164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05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</p:sldLayoutIdLst>
  <p:txStyles>
    <p:titleStyle>
      <a:lvl1pPr algn="l" defTabSz="786475" rtl="0" eaLnBrk="1" latinLnBrk="0" hangingPunct="1">
        <a:lnSpc>
          <a:spcPct val="90000"/>
        </a:lnSpc>
        <a:spcBef>
          <a:spcPct val="0"/>
        </a:spcBef>
        <a:buNone/>
        <a:defRPr sz="378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6619" indent="-196619" algn="l" defTabSz="786475" rtl="0" eaLnBrk="1" latinLnBrk="0" hangingPunct="1">
        <a:lnSpc>
          <a:spcPct val="90000"/>
        </a:lnSpc>
        <a:spcBef>
          <a:spcPts val="860"/>
        </a:spcBef>
        <a:buFont typeface="Arial" panose="020B0604020202020204" pitchFamily="34" charset="0"/>
        <a:buChar char="•"/>
        <a:defRPr sz="2408" kern="1200">
          <a:solidFill>
            <a:schemeClr val="tx1"/>
          </a:solidFill>
          <a:latin typeface="+mn-lt"/>
          <a:ea typeface="+mn-ea"/>
          <a:cs typeface="+mn-cs"/>
        </a:defRPr>
      </a:lvl1pPr>
      <a:lvl2pPr marL="589857" indent="-196619" algn="l" defTabSz="786475" rtl="0" eaLnBrk="1" latinLnBrk="0" hangingPunct="1">
        <a:lnSpc>
          <a:spcPct val="90000"/>
        </a:lnSpc>
        <a:spcBef>
          <a:spcPts val="430"/>
        </a:spcBef>
        <a:buFont typeface="Arial" panose="020B0604020202020204" pitchFamily="34" charset="0"/>
        <a:buChar char="•"/>
        <a:defRPr sz="2064" kern="1200">
          <a:solidFill>
            <a:schemeClr val="tx1"/>
          </a:solidFill>
          <a:latin typeface="+mn-lt"/>
          <a:ea typeface="+mn-ea"/>
          <a:cs typeface="+mn-cs"/>
        </a:defRPr>
      </a:lvl2pPr>
      <a:lvl3pPr marL="983094" indent="-196619" algn="l" defTabSz="786475" rtl="0" eaLnBrk="1" latinLnBrk="0" hangingPunct="1">
        <a:lnSpc>
          <a:spcPct val="90000"/>
        </a:lnSpc>
        <a:spcBef>
          <a:spcPts val="430"/>
        </a:spcBef>
        <a:buFont typeface="Arial" panose="020B0604020202020204" pitchFamily="34" charset="0"/>
        <a:buChar char="•"/>
        <a:defRPr sz="1720" kern="1200">
          <a:solidFill>
            <a:schemeClr val="tx1"/>
          </a:solidFill>
          <a:latin typeface="+mn-lt"/>
          <a:ea typeface="+mn-ea"/>
          <a:cs typeface="+mn-cs"/>
        </a:defRPr>
      </a:lvl3pPr>
      <a:lvl4pPr marL="1376332" indent="-196619" algn="l" defTabSz="786475" rtl="0" eaLnBrk="1" latinLnBrk="0" hangingPunct="1">
        <a:lnSpc>
          <a:spcPct val="90000"/>
        </a:lnSpc>
        <a:spcBef>
          <a:spcPts val="430"/>
        </a:spcBef>
        <a:buFont typeface="Arial" panose="020B0604020202020204" pitchFamily="34" charset="0"/>
        <a:buChar char="•"/>
        <a:defRPr sz="1548" kern="1200">
          <a:solidFill>
            <a:schemeClr val="tx1"/>
          </a:solidFill>
          <a:latin typeface="+mn-lt"/>
          <a:ea typeface="+mn-ea"/>
          <a:cs typeface="+mn-cs"/>
        </a:defRPr>
      </a:lvl4pPr>
      <a:lvl5pPr marL="1769570" indent="-196619" algn="l" defTabSz="786475" rtl="0" eaLnBrk="1" latinLnBrk="0" hangingPunct="1">
        <a:lnSpc>
          <a:spcPct val="90000"/>
        </a:lnSpc>
        <a:spcBef>
          <a:spcPts val="430"/>
        </a:spcBef>
        <a:buFont typeface="Arial" panose="020B0604020202020204" pitchFamily="34" charset="0"/>
        <a:buChar char="•"/>
        <a:defRPr sz="1548" kern="1200">
          <a:solidFill>
            <a:schemeClr val="tx1"/>
          </a:solidFill>
          <a:latin typeface="+mn-lt"/>
          <a:ea typeface="+mn-ea"/>
          <a:cs typeface="+mn-cs"/>
        </a:defRPr>
      </a:lvl5pPr>
      <a:lvl6pPr marL="2162807" indent="-196619" algn="l" defTabSz="786475" rtl="0" eaLnBrk="1" latinLnBrk="0" hangingPunct="1">
        <a:lnSpc>
          <a:spcPct val="90000"/>
        </a:lnSpc>
        <a:spcBef>
          <a:spcPts val="430"/>
        </a:spcBef>
        <a:buFont typeface="Arial" panose="020B0604020202020204" pitchFamily="34" charset="0"/>
        <a:buChar char="•"/>
        <a:defRPr sz="1548" kern="1200">
          <a:solidFill>
            <a:schemeClr val="tx1"/>
          </a:solidFill>
          <a:latin typeface="+mn-lt"/>
          <a:ea typeface="+mn-ea"/>
          <a:cs typeface="+mn-cs"/>
        </a:defRPr>
      </a:lvl6pPr>
      <a:lvl7pPr marL="2556045" indent="-196619" algn="l" defTabSz="786475" rtl="0" eaLnBrk="1" latinLnBrk="0" hangingPunct="1">
        <a:lnSpc>
          <a:spcPct val="90000"/>
        </a:lnSpc>
        <a:spcBef>
          <a:spcPts val="430"/>
        </a:spcBef>
        <a:buFont typeface="Arial" panose="020B0604020202020204" pitchFamily="34" charset="0"/>
        <a:buChar char="•"/>
        <a:defRPr sz="1548" kern="1200">
          <a:solidFill>
            <a:schemeClr val="tx1"/>
          </a:solidFill>
          <a:latin typeface="+mn-lt"/>
          <a:ea typeface="+mn-ea"/>
          <a:cs typeface="+mn-cs"/>
        </a:defRPr>
      </a:lvl7pPr>
      <a:lvl8pPr marL="2949283" indent="-196619" algn="l" defTabSz="786475" rtl="0" eaLnBrk="1" latinLnBrk="0" hangingPunct="1">
        <a:lnSpc>
          <a:spcPct val="90000"/>
        </a:lnSpc>
        <a:spcBef>
          <a:spcPts val="430"/>
        </a:spcBef>
        <a:buFont typeface="Arial" panose="020B0604020202020204" pitchFamily="34" charset="0"/>
        <a:buChar char="•"/>
        <a:defRPr sz="1548" kern="1200">
          <a:solidFill>
            <a:schemeClr val="tx1"/>
          </a:solidFill>
          <a:latin typeface="+mn-lt"/>
          <a:ea typeface="+mn-ea"/>
          <a:cs typeface="+mn-cs"/>
        </a:defRPr>
      </a:lvl8pPr>
      <a:lvl9pPr marL="3342521" indent="-196619" algn="l" defTabSz="786475" rtl="0" eaLnBrk="1" latinLnBrk="0" hangingPunct="1">
        <a:lnSpc>
          <a:spcPct val="90000"/>
        </a:lnSpc>
        <a:spcBef>
          <a:spcPts val="430"/>
        </a:spcBef>
        <a:buFont typeface="Arial" panose="020B0604020202020204" pitchFamily="34" charset="0"/>
        <a:buChar char="•"/>
        <a:defRPr sz="154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86475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1pPr>
      <a:lvl2pPr marL="393238" algn="l" defTabSz="786475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2pPr>
      <a:lvl3pPr marL="786475" algn="l" defTabSz="786475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3pPr>
      <a:lvl4pPr marL="1179713" algn="l" defTabSz="786475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4pPr>
      <a:lvl5pPr marL="1572951" algn="l" defTabSz="786475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5pPr>
      <a:lvl6pPr marL="1966189" algn="l" defTabSz="786475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6pPr>
      <a:lvl7pPr marL="2359426" algn="l" defTabSz="786475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7pPr>
      <a:lvl8pPr marL="2752664" algn="l" defTabSz="786475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8pPr>
      <a:lvl9pPr marL="3145902" algn="l" defTabSz="786475" rtl="0" eaLnBrk="1" latinLnBrk="0" hangingPunct="1">
        <a:defRPr sz="15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Vetevendosje!"/>
          <p:cNvSpPr>
            <a:spLocks noChangeAspect="1" noChangeArrowheads="1"/>
          </p:cNvSpPr>
          <p:nvPr/>
        </p:nvSpPr>
        <p:spPr bwMode="auto">
          <a:xfrm>
            <a:off x="395114" y="844045"/>
            <a:ext cx="181488" cy="18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4447" tIns="27223" rIns="54447" bIns="27223" numCol="1" anchor="t" anchorCtr="0" compatLnSpc="1">
            <a:prstTxWarp prst="textNoShape">
              <a:avLst/>
            </a:prstTxWarp>
          </a:bodyPr>
          <a:lstStyle/>
          <a:p>
            <a:endParaRPr lang="sq-AL" sz="1072"/>
          </a:p>
        </p:txBody>
      </p:sp>
      <p:sp>
        <p:nvSpPr>
          <p:cNvPr id="5" name="AutoShape 4" descr="Vetevendosje!"/>
          <p:cNvSpPr>
            <a:spLocks noChangeAspect="1" noChangeArrowheads="1"/>
          </p:cNvSpPr>
          <p:nvPr/>
        </p:nvSpPr>
        <p:spPr bwMode="auto">
          <a:xfrm>
            <a:off x="485858" y="934789"/>
            <a:ext cx="181488" cy="18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4447" tIns="27223" rIns="54447" bIns="27223" numCol="1" anchor="t" anchorCtr="0" compatLnSpc="1">
            <a:prstTxWarp prst="textNoShape">
              <a:avLst/>
            </a:prstTxWarp>
          </a:bodyPr>
          <a:lstStyle/>
          <a:p>
            <a:endParaRPr lang="sq-AL" sz="1072"/>
          </a:p>
        </p:txBody>
      </p:sp>
      <p:sp>
        <p:nvSpPr>
          <p:cNvPr id="6" name="AutoShape 6" descr="Vetevendosje!"/>
          <p:cNvSpPr>
            <a:spLocks noChangeAspect="1" noChangeArrowheads="1"/>
          </p:cNvSpPr>
          <p:nvPr/>
        </p:nvSpPr>
        <p:spPr bwMode="auto">
          <a:xfrm>
            <a:off x="576601" y="1025534"/>
            <a:ext cx="181488" cy="18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4447" tIns="27223" rIns="54447" bIns="27223" numCol="1" anchor="t" anchorCtr="0" compatLnSpc="1">
            <a:prstTxWarp prst="textNoShape">
              <a:avLst/>
            </a:prstTxWarp>
          </a:bodyPr>
          <a:lstStyle/>
          <a:p>
            <a:endParaRPr lang="sq-AL" sz="1072"/>
          </a:p>
        </p:txBody>
      </p:sp>
      <p:sp>
        <p:nvSpPr>
          <p:cNvPr id="7" name="AutoShape 8" descr="Vetevendosje!"/>
          <p:cNvSpPr>
            <a:spLocks noChangeAspect="1" noChangeArrowheads="1"/>
          </p:cNvSpPr>
          <p:nvPr/>
        </p:nvSpPr>
        <p:spPr bwMode="auto">
          <a:xfrm>
            <a:off x="667346" y="1116278"/>
            <a:ext cx="181488" cy="18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4447" tIns="27223" rIns="54447" bIns="27223" numCol="1" anchor="t" anchorCtr="0" compatLnSpc="1">
            <a:prstTxWarp prst="textNoShape">
              <a:avLst/>
            </a:prstTxWarp>
          </a:bodyPr>
          <a:lstStyle/>
          <a:p>
            <a:endParaRPr lang="sq-AL" sz="1072"/>
          </a:p>
        </p:txBody>
      </p:sp>
      <p:sp>
        <p:nvSpPr>
          <p:cNvPr id="8" name="AutoShape 13" descr="Rezultate imazhesh pÃ«r ubo consulting"/>
          <p:cNvSpPr>
            <a:spLocks noChangeAspect="1" noChangeArrowheads="1"/>
          </p:cNvSpPr>
          <p:nvPr/>
        </p:nvSpPr>
        <p:spPr bwMode="auto">
          <a:xfrm>
            <a:off x="758090" y="1207021"/>
            <a:ext cx="181488" cy="18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4447" tIns="27223" rIns="54447" bIns="27223" numCol="1" anchor="t" anchorCtr="0" compatLnSpc="1">
            <a:prstTxWarp prst="textNoShape">
              <a:avLst/>
            </a:prstTxWarp>
          </a:bodyPr>
          <a:lstStyle/>
          <a:p>
            <a:endParaRPr lang="sq-AL" sz="1072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28"/>
          <p:cNvSpPr>
            <a:spLocks noGrp="1"/>
          </p:cNvSpPr>
          <p:nvPr>
            <p:ph type="body" sz="quarter" idx="11"/>
          </p:nvPr>
        </p:nvSpPr>
        <p:spPr>
          <a:xfrm>
            <a:off x="6635971" y="1338412"/>
            <a:ext cx="363283" cy="218352"/>
          </a:xfrm>
        </p:spPr>
        <p:txBody>
          <a:bodyPr vert="horz" lIns="0" tIns="0" rIns="0" bIns="0" rtlCol="0" anchor="ctr">
            <a:normAutofit/>
          </a:bodyPr>
          <a:lstStyle/>
          <a:p>
            <a:pPr algn="ctr"/>
            <a:r>
              <a:rPr lang="en-US" sz="774" dirty="0"/>
              <a:t>02</a:t>
            </a:r>
            <a:endParaRPr lang="en-GB" sz="774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84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10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40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75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35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88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9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31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54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82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43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2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385" y="-218417"/>
            <a:ext cx="8507244" cy="638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98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8214</TotalTime>
  <Words>1</Words>
  <Application>Microsoft Office PowerPoint</Application>
  <PresentationFormat>Custom</PresentationFormat>
  <Paragraphs>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Calibri</vt:lpstr>
      <vt:lpstr>Calibri Light</vt:lpstr>
      <vt:lpstr>Lato</vt:lpstr>
      <vt:lpstr>Lato Light</vt:lpstr>
      <vt:lpstr>Open Sans Light</vt:lpstr>
      <vt:lpstr>Raleway</vt:lpstr>
      <vt:lpstr>Source Sans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Admin</cp:lastModifiedBy>
  <cp:revision>809</cp:revision>
  <cp:lastPrinted>2016-09-21T07:56:39Z</cp:lastPrinted>
  <dcterms:created xsi:type="dcterms:W3CDTF">2014-05-23T08:09:55Z</dcterms:created>
  <dcterms:modified xsi:type="dcterms:W3CDTF">2018-09-28T13:58:15Z</dcterms:modified>
</cp:coreProperties>
</file>