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9"/>
  </p:notesMasterIdLst>
  <p:handoutMasterIdLst>
    <p:handoutMasterId r:id="rId20"/>
  </p:handoutMasterIdLst>
  <p:sldIdLst>
    <p:sldId id="396" r:id="rId2"/>
    <p:sldId id="261" r:id="rId3"/>
    <p:sldId id="265" r:id="rId4"/>
    <p:sldId id="376" r:id="rId5"/>
    <p:sldId id="377" r:id="rId6"/>
    <p:sldId id="378" r:id="rId7"/>
    <p:sldId id="385" r:id="rId8"/>
    <p:sldId id="386" r:id="rId9"/>
    <p:sldId id="387" r:id="rId10"/>
    <p:sldId id="388" r:id="rId11"/>
    <p:sldId id="389" r:id="rId12"/>
    <p:sldId id="390" r:id="rId13"/>
    <p:sldId id="391" r:id="rId14"/>
    <p:sldId id="392" r:id="rId15"/>
    <p:sldId id="393" r:id="rId16"/>
    <p:sldId id="394" r:id="rId17"/>
    <p:sldId id="395" r:id="rId18"/>
  </p:sldIdLst>
  <p:sldSz cx="8534400" cy="6400800"/>
  <p:notesSz cx="9296400" cy="7010400"/>
  <p:defaultTextStyle>
    <a:defPPr>
      <a:defRPr lang="en-US"/>
    </a:defPPr>
    <a:lvl1pPr marL="0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1pPr>
    <a:lvl2pPr marL="423871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2pPr>
    <a:lvl3pPr marL="847742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3pPr>
    <a:lvl4pPr marL="1271612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4pPr>
    <a:lvl5pPr marL="1695482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5pPr>
    <a:lvl6pPr marL="2119353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6pPr>
    <a:lvl7pPr marL="2543224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7pPr>
    <a:lvl8pPr marL="2967096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8pPr>
    <a:lvl9pPr marL="3390967" algn="l" defTabSz="847742" rtl="0" eaLnBrk="1" latinLnBrk="0" hangingPunct="1">
      <a:defRPr sz="166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03" userDrawn="1">
          <p15:clr>
            <a:srgbClr val="A4A3A4"/>
          </p15:clr>
        </p15:guide>
        <p15:guide id="2" pos="3578" userDrawn="1">
          <p15:clr>
            <a:srgbClr val="A4A3A4"/>
          </p15:clr>
        </p15:guide>
        <p15:guide id="3" pos="357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08" userDrawn="1">
          <p15:clr>
            <a:srgbClr val="A4A3A4"/>
          </p15:clr>
        </p15:guide>
        <p15:guide id="2" pos="292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7264"/>
    <a:srgbClr val="7CC8EC"/>
    <a:srgbClr val="7BBBB5"/>
    <a:srgbClr val="0EBEA9"/>
    <a:srgbClr val="F5C24C"/>
    <a:srgbClr val="E74E3E"/>
    <a:srgbClr val="3DBEDD"/>
    <a:srgbClr val="C4D93F"/>
    <a:srgbClr val="F9F9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93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512" y="48"/>
      </p:cViewPr>
      <p:guideLst>
        <p:guide orient="horz" pos="3203"/>
        <p:guide pos="3578"/>
        <p:guide pos="3579"/>
      </p:guideLst>
    </p:cSldViewPr>
  </p:slideViewPr>
  <p:notesTextViewPr>
    <p:cViewPr>
      <p:scale>
        <a:sx n="20" d="100"/>
        <a:sy n="2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notesViewPr>
    <p:cSldViewPr snapToGrid="0">
      <p:cViewPr varScale="1">
        <p:scale>
          <a:sx n="75" d="100"/>
          <a:sy n="75" d="100"/>
        </p:scale>
        <p:origin x="-2904" y="-77"/>
      </p:cViewPr>
      <p:guideLst>
        <p:guide orient="horz" pos="2208"/>
        <p:guide pos="292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029282" cy="3511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5015" y="0"/>
            <a:ext cx="4029282" cy="35112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A88E1F-1400-49B2-B818-04933C09E43A}" type="datetimeFigureOut">
              <a:rPr lang="sq-AL" smtClean="0"/>
              <a:t>28.9.2018</a:t>
            </a:fld>
            <a:endParaRPr lang="sq-A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658071"/>
            <a:ext cx="4029282" cy="351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q-A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5015" y="6658071"/>
            <a:ext cx="4029282" cy="35112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241791-54A4-483B-B9AE-2EFB9933F449}" type="slidenum">
              <a:rPr lang="sq-AL" smtClean="0"/>
              <a:t>‹#›</a:t>
            </a:fld>
            <a:endParaRPr lang="sq-AL"/>
          </a:p>
        </p:txBody>
      </p:sp>
    </p:spTree>
    <p:extLst>
      <p:ext uri="{BB962C8B-B14F-4D97-AF65-F5344CB8AC3E}">
        <p14:creationId xmlns:p14="http://schemas.microsoft.com/office/powerpoint/2010/main" val="3364807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1738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0"/>
            <a:ext cx="4028440" cy="351738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r">
              <a:defRPr sz="1200"/>
            </a:lvl1pPr>
          </a:lstStyle>
          <a:p>
            <a:fld id="{5478B4F4-0E37-45D0-A03B-BC6109B7B9EC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71813" y="876300"/>
            <a:ext cx="3152775" cy="23653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57" tIns="46378" rIns="92757" bIns="4637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73755"/>
            <a:ext cx="7437120" cy="2760345"/>
          </a:xfrm>
          <a:prstGeom prst="rect">
            <a:avLst/>
          </a:prstGeom>
        </p:spPr>
        <p:txBody>
          <a:bodyPr vert="horz" lIns="92757" tIns="46378" rIns="92757" bIns="4637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1737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1737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r">
              <a:defRPr sz="1200"/>
            </a:lvl1pPr>
          </a:lstStyle>
          <a:p>
            <a:fld id="{F01AAE0B-E3A9-415E-BF9D-35A66B2C4B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507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1pPr>
    <a:lvl2pPr marL="423871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2pPr>
    <a:lvl3pPr marL="847742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3pPr>
    <a:lvl4pPr marL="1271612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4pPr>
    <a:lvl5pPr marL="1695482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5pPr>
    <a:lvl6pPr marL="2119353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6pPr>
    <a:lvl7pPr marL="2543224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7pPr>
    <a:lvl8pPr marL="2967096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8pPr>
    <a:lvl9pPr marL="3390967" algn="l" defTabSz="847742" rtl="0" eaLnBrk="1" latinLnBrk="0" hangingPunct="1">
      <a:defRPr sz="111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579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983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072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8462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93671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467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6303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255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575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7089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478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34414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16509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512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6833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503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071813" y="876300"/>
            <a:ext cx="3152775" cy="236537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1AAE0B-E3A9-415E-BF9D-35A66B2C4B2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092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0080" y="1047539"/>
            <a:ext cx="7254240" cy="2228427"/>
          </a:xfrm>
        </p:spPr>
        <p:txBody>
          <a:bodyPr anchor="b"/>
          <a:lstStyle>
            <a:lvl1pPr algn="ctr">
              <a:defRPr sz="5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361902"/>
            <a:ext cx="6400800" cy="1545378"/>
          </a:xfrm>
        </p:spPr>
        <p:txBody>
          <a:bodyPr/>
          <a:lstStyle>
            <a:lvl1pPr marL="0" indent="0" algn="ctr">
              <a:buNone/>
              <a:defRPr sz="2240"/>
            </a:lvl1pPr>
            <a:lvl2pPr marL="426705" indent="0" algn="ctr">
              <a:buNone/>
              <a:defRPr sz="1867"/>
            </a:lvl2pPr>
            <a:lvl3pPr marL="853410" indent="0" algn="ctr">
              <a:buNone/>
              <a:defRPr sz="1680"/>
            </a:lvl3pPr>
            <a:lvl4pPr marL="1280114" indent="0" algn="ctr">
              <a:buNone/>
              <a:defRPr sz="1493"/>
            </a:lvl4pPr>
            <a:lvl5pPr marL="1706819" indent="0" algn="ctr">
              <a:buNone/>
              <a:defRPr sz="1493"/>
            </a:lvl5pPr>
            <a:lvl6pPr marL="2133524" indent="0" algn="ctr">
              <a:buNone/>
              <a:defRPr sz="1493"/>
            </a:lvl6pPr>
            <a:lvl7pPr marL="2560229" indent="0" algn="ctr">
              <a:buNone/>
              <a:defRPr sz="1493"/>
            </a:lvl7pPr>
            <a:lvl8pPr marL="2986933" indent="0" algn="ctr">
              <a:buNone/>
              <a:defRPr sz="1493"/>
            </a:lvl8pPr>
            <a:lvl9pPr marL="3413638" indent="0" algn="ctr">
              <a:buNone/>
              <a:defRPr sz="149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938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1751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295" y="1595757"/>
            <a:ext cx="7360920" cy="2662555"/>
          </a:xfrm>
        </p:spPr>
        <p:txBody>
          <a:bodyPr anchor="b"/>
          <a:lstStyle>
            <a:lvl1pPr>
              <a:defRPr sz="5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2295" y="4283500"/>
            <a:ext cx="7360920" cy="1400175"/>
          </a:xfrm>
        </p:spPr>
        <p:txBody>
          <a:bodyPr/>
          <a:lstStyle>
            <a:lvl1pPr marL="0" indent="0">
              <a:buNone/>
              <a:defRPr sz="2240">
                <a:solidFill>
                  <a:schemeClr val="tx1"/>
                </a:solidFill>
              </a:defRPr>
            </a:lvl1pPr>
            <a:lvl2pPr marL="426705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2pPr>
            <a:lvl3pPr marL="85341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3pPr>
            <a:lvl4pPr marL="1280114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4pPr>
            <a:lvl5pPr marL="1706819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5pPr>
            <a:lvl6pPr marL="2133524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6pPr>
            <a:lvl7pPr marL="2560229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7pPr>
            <a:lvl8pPr marL="2986933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8pPr>
            <a:lvl9pPr marL="3413638" indent="0">
              <a:buNone/>
              <a:defRPr sz="14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7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6740" y="1703917"/>
            <a:ext cx="3627120" cy="40612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20540" y="1703917"/>
            <a:ext cx="3627120" cy="40612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256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52" y="340785"/>
            <a:ext cx="7360920" cy="123719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7852" y="1569085"/>
            <a:ext cx="3610451" cy="768985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7852" y="2338070"/>
            <a:ext cx="3610451" cy="34389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20540" y="1569085"/>
            <a:ext cx="3628232" cy="768985"/>
          </a:xfrm>
        </p:spPr>
        <p:txBody>
          <a:bodyPr anchor="b"/>
          <a:lstStyle>
            <a:lvl1pPr marL="0" indent="0">
              <a:buNone/>
              <a:defRPr sz="2240" b="1"/>
            </a:lvl1pPr>
            <a:lvl2pPr marL="426705" indent="0">
              <a:buNone/>
              <a:defRPr sz="1867" b="1"/>
            </a:lvl2pPr>
            <a:lvl3pPr marL="853410" indent="0">
              <a:buNone/>
              <a:defRPr sz="1680" b="1"/>
            </a:lvl3pPr>
            <a:lvl4pPr marL="1280114" indent="0">
              <a:buNone/>
              <a:defRPr sz="1493" b="1"/>
            </a:lvl4pPr>
            <a:lvl5pPr marL="1706819" indent="0">
              <a:buNone/>
              <a:defRPr sz="1493" b="1"/>
            </a:lvl5pPr>
            <a:lvl6pPr marL="2133524" indent="0">
              <a:buNone/>
              <a:defRPr sz="1493" b="1"/>
            </a:lvl6pPr>
            <a:lvl7pPr marL="2560229" indent="0">
              <a:buNone/>
              <a:defRPr sz="1493" b="1"/>
            </a:lvl7pPr>
            <a:lvl8pPr marL="2986933" indent="0">
              <a:buNone/>
              <a:defRPr sz="1493" b="1"/>
            </a:lvl8pPr>
            <a:lvl9pPr marL="3413638" indent="0">
              <a:buNone/>
              <a:defRPr sz="149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20540" y="2338070"/>
            <a:ext cx="3628232" cy="343894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751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4077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257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52" y="426720"/>
            <a:ext cx="2752566" cy="1493520"/>
          </a:xfrm>
        </p:spPr>
        <p:txBody>
          <a:bodyPr anchor="b"/>
          <a:lstStyle>
            <a:lvl1pPr>
              <a:defRPr sz="298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28232" y="921598"/>
            <a:ext cx="4320540" cy="4548717"/>
          </a:xfrm>
        </p:spPr>
        <p:txBody>
          <a:bodyPr/>
          <a:lstStyle>
            <a:lvl1pPr>
              <a:defRPr sz="2987"/>
            </a:lvl1pPr>
            <a:lvl2pPr>
              <a:defRPr sz="2613"/>
            </a:lvl2pPr>
            <a:lvl3pPr>
              <a:defRPr sz="2240"/>
            </a:lvl3pPr>
            <a:lvl4pPr>
              <a:defRPr sz="1867"/>
            </a:lvl4pPr>
            <a:lvl5pPr>
              <a:defRPr sz="1867"/>
            </a:lvl5pPr>
            <a:lvl6pPr>
              <a:defRPr sz="1867"/>
            </a:lvl6pPr>
            <a:lvl7pPr>
              <a:defRPr sz="1867"/>
            </a:lvl7pPr>
            <a:lvl8pPr>
              <a:defRPr sz="1867"/>
            </a:lvl8pPr>
            <a:lvl9pPr>
              <a:defRPr sz="18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7852" y="1920240"/>
            <a:ext cx="2752566" cy="3557482"/>
          </a:xfrm>
        </p:spPr>
        <p:txBody>
          <a:bodyPr/>
          <a:lstStyle>
            <a:lvl1pPr marL="0" indent="0">
              <a:buNone/>
              <a:defRPr sz="1493"/>
            </a:lvl1pPr>
            <a:lvl2pPr marL="426705" indent="0">
              <a:buNone/>
              <a:defRPr sz="1307"/>
            </a:lvl2pPr>
            <a:lvl3pPr marL="853410" indent="0">
              <a:buNone/>
              <a:defRPr sz="1120"/>
            </a:lvl3pPr>
            <a:lvl4pPr marL="1280114" indent="0">
              <a:buNone/>
              <a:defRPr sz="933"/>
            </a:lvl4pPr>
            <a:lvl5pPr marL="1706819" indent="0">
              <a:buNone/>
              <a:defRPr sz="933"/>
            </a:lvl5pPr>
            <a:lvl6pPr marL="2133524" indent="0">
              <a:buNone/>
              <a:defRPr sz="933"/>
            </a:lvl6pPr>
            <a:lvl7pPr marL="2560229" indent="0">
              <a:buNone/>
              <a:defRPr sz="933"/>
            </a:lvl7pPr>
            <a:lvl8pPr marL="2986933" indent="0">
              <a:buNone/>
              <a:defRPr sz="933"/>
            </a:lvl8pPr>
            <a:lvl9pPr marL="3413638" indent="0">
              <a:buNone/>
              <a:defRPr sz="9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514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7852" y="426720"/>
            <a:ext cx="2752566" cy="1493520"/>
          </a:xfrm>
        </p:spPr>
        <p:txBody>
          <a:bodyPr anchor="b"/>
          <a:lstStyle>
            <a:lvl1pPr>
              <a:defRPr sz="298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628232" y="921598"/>
            <a:ext cx="4320540" cy="4548717"/>
          </a:xfrm>
        </p:spPr>
        <p:txBody>
          <a:bodyPr anchor="t"/>
          <a:lstStyle>
            <a:lvl1pPr marL="0" indent="0">
              <a:buNone/>
              <a:defRPr sz="2987"/>
            </a:lvl1pPr>
            <a:lvl2pPr marL="426705" indent="0">
              <a:buNone/>
              <a:defRPr sz="2613"/>
            </a:lvl2pPr>
            <a:lvl3pPr marL="853410" indent="0">
              <a:buNone/>
              <a:defRPr sz="2240"/>
            </a:lvl3pPr>
            <a:lvl4pPr marL="1280114" indent="0">
              <a:buNone/>
              <a:defRPr sz="1867"/>
            </a:lvl4pPr>
            <a:lvl5pPr marL="1706819" indent="0">
              <a:buNone/>
              <a:defRPr sz="1867"/>
            </a:lvl5pPr>
            <a:lvl6pPr marL="2133524" indent="0">
              <a:buNone/>
              <a:defRPr sz="1867"/>
            </a:lvl6pPr>
            <a:lvl7pPr marL="2560229" indent="0">
              <a:buNone/>
              <a:defRPr sz="1867"/>
            </a:lvl7pPr>
            <a:lvl8pPr marL="2986933" indent="0">
              <a:buNone/>
              <a:defRPr sz="1867"/>
            </a:lvl8pPr>
            <a:lvl9pPr marL="3413638" indent="0">
              <a:buNone/>
              <a:defRPr sz="18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7852" y="1920240"/>
            <a:ext cx="2752566" cy="3557482"/>
          </a:xfrm>
        </p:spPr>
        <p:txBody>
          <a:bodyPr/>
          <a:lstStyle>
            <a:lvl1pPr marL="0" indent="0">
              <a:buNone/>
              <a:defRPr sz="1493"/>
            </a:lvl1pPr>
            <a:lvl2pPr marL="426705" indent="0">
              <a:buNone/>
              <a:defRPr sz="1307"/>
            </a:lvl2pPr>
            <a:lvl3pPr marL="853410" indent="0">
              <a:buNone/>
              <a:defRPr sz="1120"/>
            </a:lvl3pPr>
            <a:lvl4pPr marL="1280114" indent="0">
              <a:buNone/>
              <a:defRPr sz="933"/>
            </a:lvl4pPr>
            <a:lvl5pPr marL="1706819" indent="0">
              <a:buNone/>
              <a:defRPr sz="933"/>
            </a:lvl5pPr>
            <a:lvl6pPr marL="2133524" indent="0">
              <a:buNone/>
              <a:defRPr sz="933"/>
            </a:lvl6pPr>
            <a:lvl7pPr marL="2560229" indent="0">
              <a:buNone/>
              <a:defRPr sz="933"/>
            </a:lvl7pPr>
            <a:lvl8pPr marL="2986933" indent="0">
              <a:buNone/>
              <a:defRPr sz="933"/>
            </a:lvl8pPr>
            <a:lvl9pPr marL="3413638" indent="0">
              <a:buNone/>
              <a:defRPr sz="9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769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871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07430" y="340783"/>
            <a:ext cx="1840230" cy="542438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86740" y="340783"/>
            <a:ext cx="5414010" cy="542438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5000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974833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77292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855669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9887445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4707056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46761" y="557111"/>
            <a:ext cx="3182347" cy="472238"/>
          </a:xfrm>
        </p:spPr>
        <p:txBody>
          <a:bodyPr lIns="0" rIns="0" anchor="ctr">
            <a:noAutofit/>
          </a:bodyPr>
          <a:lstStyle>
            <a:lvl1pPr algn="l">
              <a:defRPr sz="2067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  <a:ea typeface="Open Sans Light" panose="020B0306030504020204" pitchFamily="34" charset="0"/>
                <a:cs typeface="Open Sans Light" panose="020B0306030504020204" pitchFamily="34" charset="0"/>
              </a:defRPr>
            </a:lvl1pPr>
          </a:lstStyle>
          <a:p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6761" y="1043752"/>
            <a:ext cx="3182347" cy="512446"/>
          </a:xfrm>
        </p:spPr>
        <p:txBody>
          <a:bodyPr lIns="0" rIns="0">
            <a:normAutofit/>
          </a:bodyPr>
          <a:lstStyle>
            <a:lvl1pPr marL="0" indent="0" algn="l">
              <a:buNone/>
              <a:defRPr sz="84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 algn="ctr">
              <a:buNone/>
              <a:defRPr sz="1293"/>
            </a:lvl2pPr>
            <a:lvl3pPr marL="590837" indent="0" algn="ctr">
              <a:buNone/>
              <a:defRPr sz="1163"/>
            </a:lvl3pPr>
            <a:lvl4pPr marL="886255" indent="0" algn="ctr">
              <a:buNone/>
              <a:defRPr sz="1034"/>
            </a:lvl4pPr>
            <a:lvl5pPr marL="1181674" indent="0" algn="ctr">
              <a:buNone/>
              <a:defRPr sz="1034"/>
            </a:lvl5pPr>
            <a:lvl6pPr marL="1477092" indent="0" algn="ctr">
              <a:buNone/>
              <a:defRPr sz="1034"/>
            </a:lvl6pPr>
            <a:lvl7pPr marL="1772510" indent="0" algn="ctr">
              <a:buNone/>
              <a:defRPr sz="1034"/>
            </a:lvl7pPr>
            <a:lvl8pPr marL="2067929" indent="0" algn="ctr">
              <a:buNone/>
              <a:defRPr sz="1034"/>
            </a:lvl8pPr>
            <a:lvl9pPr marL="2363347" indent="0" algn="ctr">
              <a:buNone/>
              <a:defRPr sz="1034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1" hasCustomPrompt="1"/>
          </p:nvPr>
        </p:nvSpPr>
        <p:spPr>
          <a:xfrm>
            <a:off x="746761" y="1737518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2" hasCustomPrompt="1"/>
          </p:nvPr>
        </p:nvSpPr>
        <p:spPr>
          <a:xfrm>
            <a:off x="746762" y="2081479"/>
            <a:ext cx="3182346" cy="1088595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18" name="Text Placeholder 12"/>
          <p:cNvSpPr>
            <a:spLocks noGrp="1"/>
          </p:cNvSpPr>
          <p:nvPr>
            <p:ph type="body" sz="quarter" idx="13" hasCustomPrompt="1"/>
          </p:nvPr>
        </p:nvSpPr>
        <p:spPr>
          <a:xfrm>
            <a:off x="4605295" y="1737518"/>
            <a:ext cx="3182347" cy="482522"/>
          </a:xfrm>
        </p:spPr>
        <p:txBody>
          <a:bodyPr lIns="0" rIns="0">
            <a:normAutofit/>
          </a:bodyPr>
          <a:lstStyle>
            <a:lvl1pPr marL="0" indent="0" algn="r">
              <a:buNone/>
              <a:defRPr sz="1034" b="0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19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4605295" y="20814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0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746761" y="3833915"/>
            <a:ext cx="3182347" cy="482522"/>
          </a:xfrm>
        </p:spPr>
        <p:txBody>
          <a:bodyPr lIns="0" rIns="0">
            <a:normAutofit/>
          </a:bodyPr>
          <a:lstStyle>
            <a:lvl1pPr marL="0" indent="0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1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746762" y="4177879"/>
            <a:ext cx="3182346" cy="1582847"/>
          </a:xfrm>
        </p:spPr>
        <p:txBody>
          <a:bodyPr lIns="0" rIns="0">
            <a:normAutofit/>
          </a:bodyPr>
          <a:lstStyle>
            <a:lvl1pPr marL="0" indent="0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2" name="Text Placeholder 12"/>
          <p:cNvSpPr>
            <a:spLocks noGrp="1"/>
          </p:cNvSpPr>
          <p:nvPr>
            <p:ph type="body" sz="quarter" idx="17" hasCustomPrompt="1"/>
          </p:nvPr>
        </p:nvSpPr>
        <p:spPr>
          <a:xfrm>
            <a:off x="4605295" y="3833915"/>
            <a:ext cx="3182347" cy="482522"/>
          </a:xfrm>
        </p:spPr>
        <p:txBody>
          <a:bodyPr lIns="0" rIns="0">
            <a:normAutofit/>
          </a:bodyPr>
          <a:lstStyle>
            <a:lvl1pPr marL="0" indent="0" algn="ctr">
              <a:buNone/>
              <a:defRPr sz="1034" b="0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/>
            </a:lvl2pPr>
            <a:lvl3pPr marL="590837" indent="0">
              <a:buNone/>
              <a:defRPr/>
            </a:lvl3pPr>
            <a:lvl4pPr marL="886255" indent="0">
              <a:buNone/>
              <a:defRPr/>
            </a:lvl4pPr>
            <a:lvl5pPr marL="1181674" indent="0">
              <a:buNone/>
              <a:defRPr/>
            </a:lvl5pPr>
          </a:lstStyle>
          <a:p>
            <a:pPr lvl="0"/>
            <a:r>
              <a:rPr lang="en-US" dirty="0"/>
              <a:t>Write Your Article Title Here</a:t>
            </a:r>
            <a:endParaRPr lang="en-GB" dirty="0"/>
          </a:p>
        </p:txBody>
      </p:sp>
      <p:sp>
        <p:nvSpPr>
          <p:cNvPr id="23" name="Text Placeholder 14"/>
          <p:cNvSpPr>
            <a:spLocks noGrp="1"/>
          </p:cNvSpPr>
          <p:nvPr>
            <p:ph type="body" sz="quarter" idx="18" hasCustomPrompt="1"/>
          </p:nvPr>
        </p:nvSpPr>
        <p:spPr>
          <a:xfrm>
            <a:off x="4605295" y="4177879"/>
            <a:ext cx="3182346" cy="1582847"/>
          </a:xfrm>
        </p:spPr>
        <p:txBody>
          <a:bodyPr lIns="0" rIns="0">
            <a:normAutofit/>
          </a:bodyPr>
          <a:lstStyle>
            <a:lvl1pPr marL="0" indent="0" algn="r">
              <a:lnSpc>
                <a:spcPct val="100000"/>
              </a:lnSpc>
              <a:buNone/>
              <a:defRPr sz="679" baseline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295418" indent="0">
              <a:buNone/>
              <a:defRPr>
                <a:latin typeface="Source Sans Pro" panose="020B0503030403020204" pitchFamily="34" charset="0"/>
              </a:defRPr>
            </a:lvl2pPr>
            <a:lvl3pPr marL="590837" indent="0">
              <a:buNone/>
              <a:defRPr>
                <a:latin typeface="Source Sans Pro" panose="020B0503030403020204" pitchFamily="34" charset="0"/>
              </a:defRPr>
            </a:lvl3pPr>
            <a:lvl4pPr marL="886255" indent="0">
              <a:buNone/>
              <a:defRPr>
                <a:latin typeface="Source Sans Pro" panose="020B0503030403020204" pitchFamily="34" charset="0"/>
              </a:defRPr>
            </a:lvl4pPr>
            <a:lvl5pPr marL="1181674" indent="0">
              <a:buNone/>
              <a:defRPr>
                <a:latin typeface="Source Sans Pro" panose="020B0503030403020204" pitchFamily="34" charset="0"/>
              </a:defRPr>
            </a:lvl5pPr>
          </a:lstStyle>
          <a:p>
            <a:pPr lvl="0"/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consectetuer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, </a:t>
            </a:r>
            <a:r>
              <a:rPr lang="en-US" dirty="0" err="1"/>
              <a:t>sed</a:t>
            </a:r>
            <a:r>
              <a:rPr lang="en-US" dirty="0"/>
              <a:t> </a:t>
            </a:r>
            <a:r>
              <a:rPr lang="en-US" dirty="0" err="1"/>
              <a:t>diam</a:t>
            </a:r>
            <a:r>
              <a:rPr lang="en-US" dirty="0"/>
              <a:t> </a:t>
            </a:r>
            <a:r>
              <a:rPr lang="en-US" dirty="0" err="1"/>
              <a:t>nonummy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euismod</a:t>
            </a:r>
            <a:r>
              <a:rPr lang="en-US" dirty="0"/>
              <a:t> </a:t>
            </a:r>
            <a:r>
              <a:rPr lang="en-US" dirty="0" err="1"/>
              <a:t>tincidunt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laoreet</a:t>
            </a:r>
            <a:r>
              <a:rPr lang="en-US" dirty="0"/>
              <a:t> </a:t>
            </a:r>
            <a:r>
              <a:rPr lang="en-US" dirty="0" err="1"/>
              <a:t>dolore</a:t>
            </a:r>
            <a:r>
              <a:rPr lang="en-US" dirty="0"/>
              <a:t> magna </a:t>
            </a:r>
            <a:r>
              <a:rPr lang="en-US" dirty="0" err="1"/>
              <a:t>aliquam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</a:t>
            </a:r>
            <a:r>
              <a:rPr lang="en-US" dirty="0" err="1"/>
              <a:t>volutpat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wisi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ad minim </a:t>
            </a:r>
            <a:r>
              <a:rPr lang="en-US" dirty="0" err="1"/>
              <a:t>veniam</a:t>
            </a:r>
            <a:r>
              <a:rPr lang="en-US" dirty="0"/>
              <a:t>,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nostrud</a:t>
            </a:r>
            <a:r>
              <a:rPr lang="en-US" dirty="0"/>
              <a:t>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tation</a:t>
            </a:r>
            <a:r>
              <a:rPr lang="en-US" dirty="0"/>
              <a:t> </a:t>
            </a:r>
            <a:r>
              <a:rPr lang="en-US" dirty="0" err="1"/>
              <a:t>ullamcorper</a:t>
            </a:r>
            <a:r>
              <a:rPr lang="en-US" dirty="0"/>
              <a:t> </a:t>
            </a:r>
            <a:r>
              <a:rPr lang="en-US" dirty="0" err="1"/>
              <a:t>suscipit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aliquip</a:t>
            </a:r>
            <a:r>
              <a:rPr lang="en-US" dirty="0"/>
              <a:t> ex </a:t>
            </a:r>
            <a:r>
              <a:rPr lang="en-US" dirty="0" err="1"/>
              <a:t>ea</a:t>
            </a:r>
            <a:r>
              <a:rPr lang="en-US" dirty="0"/>
              <a:t> </a:t>
            </a:r>
            <a:r>
              <a:rPr lang="en-US" dirty="0" err="1"/>
              <a:t>commodo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. </a:t>
            </a:r>
            <a:r>
              <a:rPr lang="en-US" dirty="0" err="1"/>
              <a:t>Duis</a:t>
            </a:r>
            <a:r>
              <a:rPr lang="en-US" dirty="0"/>
              <a:t> </a:t>
            </a:r>
            <a:r>
              <a:rPr lang="en-US" dirty="0" err="1"/>
              <a:t>autem</a:t>
            </a:r>
            <a:r>
              <a:rPr lang="en-US" dirty="0"/>
              <a:t>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eum</a:t>
            </a:r>
            <a:r>
              <a:rPr lang="en-US" dirty="0"/>
              <a:t> </a:t>
            </a:r>
            <a:r>
              <a:rPr lang="en-US" dirty="0" err="1"/>
              <a:t>iriure</a:t>
            </a:r>
            <a:r>
              <a:rPr lang="en-US" dirty="0"/>
              <a:t> dolor in </a:t>
            </a:r>
            <a:r>
              <a:rPr lang="en-US" dirty="0" err="1"/>
              <a:t>hendrerit</a:t>
            </a:r>
            <a:r>
              <a:rPr lang="en-US" dirty="0"/>
              <a:t> in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molestie</a:t>
            </a:r>
            <a:r>
              <a:rPr lang="en-US" dirty="0"/>
              <a:t> </a:t>
            </a:r>
            <a:r>
              <a:rPr lang="en-US" dirty="0" err="1"/>
              <a:t>consequat</a:t>
            </a:r>
            <a:r>
              <a:rPr lang="en-US" dirty="0"/>
              <a:t>, </a:t>
            </a:r>
            <a:r>
              <a:rPr lang="en-US" dirty="0" err="1"/>
              <a:t>vel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dolore</a:t>
            </a:r>
            <a:endParaRPr lang="en-GB" dirty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4605295" y="557111"/>
            <a:ext cx="3182347" cy="486645"/>
          </a:xfrm>
        </p:spPr>
        <p:txBody>
          <a:bodyPr lIns="0" rIns="0" anchor="ctr">
            <a:noAutofit/>
          </a:bodyPr>
          <a:lstStyle>
            <a:lvl1pPr marL="0" indent="0">
              <a:buNone/>
              <a:defRPr sz="2067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295418" indent="0">
              <a:buNone/>
              <a:defRPr sz="1293">
                <a:latin typeface="Lato Light" panose="020F0302020204030203" pitchFamily="34" charset="0"/>
              </a:defRPr>
            </a:lvl2pPr>
            <a:lvl3pPr marL="590837" indent="0">
              <a:buNone/>
              <a:defRPr sz="1163">
                <a:latin typeface="Lato Light" panose="020F0302020204030203" pitchFamily="34" charset="0"/>
              </a:defRPr>
            </a:lvl3pPr>
            <a:lvl4pPr marL="886255" indent="0">
              <a:buNone/>
              <a:defRPr sz="1034">
                <a:latin typeface="Lato Light" panose="020F0302020204030203" pitchFamily="34" charset="0"/>
              </a:defRPr>
            </a:lvl4pPr>
            <a:lvl5pPr marL="1181674" indent="0">
              <a:buNone/>
              <a:defRPr sz="1034">
                <a:latin typeface="Lato Light" panose="020F0302020204030203" pitchFamily="34" charset="0"/>
              </a:defRPr>
            </a:lvl5pPr>
          </a:lstStyle>
          <a:p>
            <a:pPr lvl="0"/>
            <a:r>
              <a:rPr lang="en-US" dirty="0"/>
              <a:t>Write Your Title Here</a:t>
            </a:r>
            <a:endParaRPr lang="en-GB" dirty="0"/>
          </a:p>
        </p:txBody>
      </p:sp>
      <p:sp>
        <p:nvSpPr>
          <p:cNvPr id="29" name="Text Placeholder 28"/>
          <p:cNvSpPr>
            <a:spLocks noGrp="1"/>
          </p:cNvSpPr>
          <p:nvPr>
            <p:ph type="body" sz="quarter" idx="20" hasCustomPrompt="1"/>
          </p:nvPr>
        </p:nvSpPr>
        <p:spPr>
          <a:xfrm>
            <a:off x="4605293" y="1043097"/>
            <a:ext cx="3182347" cy="513104"/>
          </a:xfrm>
        </p:spPr>
        <p:txBody>
          <a:bodyPr lIns="0" rIns="0">
            <a:normAutofit/>
          </a:bodyPr>
          <a:lstStyle>
            <a:lvl1pPr marL="0" indent="0">
              <a:buNone/>
              <a:defRPr sz="840" baseline="0">
                <a:solidFill>
                  <a:schemeClr val="bg1"/>
                </a:solidFill>
                <a:latin typeface="Lato" panose="020F0502020204030203" pitchFamily="34" charset="0"/>
              </a:defRPr>
            </a:lvl1pPr>
            <a:lvl2pPr marL="295418" indent="0">
              <a:buNone/>
              <a:defRPr>
                <a:latin typeface="Lato" panose="020F0502020204030203" pitchFamily="34" charset="0"/>
              </a:defRPr>
            </a:lvl2pPr>
            <a:lvl3pPr marL="590837" indent="0">
              <a:buNone/>
              <a:defRPr>
                <a:latin typeface="Lato" panose="020F0502020204030203" pitchFamily="34" charset="0"/>
              </a:defRPr>
            </a:lvl3pPr>
            <a:lvl4pPr marL="886255" indent="0">
              <a:buNone/>
              <a:defRPr>
                <a:latin typeface="Lato" panose="020F0502020204030203" pitchFamily="34" charset="0"/>
              </a:defRPr>
            </a:lvl4pPr>
            <a:lvl5pPr marL="1181674" indent="0">
              <a:buNone/>
              <a:defRPr>
                <a:latin typeface="Lato" panose="020F0502020204030203" pitchFamily="34" charset="0"/>
              </a:defRPr>
            </a:lvl5pPr>
          </a:lstStyle>
          <a:p>
            <a:pPr lvl="0"/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959633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orient="horz" pos="403">
          <p15:clr>
            <a:srgbClr val="FBAE40"/>
          </p15:clr>
        </p15:guide>
        <p15:guide id="2" pos="470">
          <p15:clr>
            <a:srgbClr val="FBAE40"/>
          </p15:clr>
        </p15:guide>
        <p15:guide id="3" pos="4906">
          <p15:clr>
            <a:srgbClr val="FBAE40"/>
          </p15:clr>
        </p15:guide>
        <p15:guide id="4" orient="horz" pos="3630">
          <p15:clr>
            <a:srgbClr val="FBAE40"/>
          </p15:clr>
        </p15:guide>
        <p15:guide id="5" orient="horz" pos="1299">
          <p15:clr>
            <a:srgbClr val="FBAE40"/>
          </p15:clr>
        </p15:guide>
        <p15:guide id="6" pos="2688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6740" y="340785"/>
            <a:ext cx="7360920" cy="12371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6740" y="1703917"/>
            <a:ext cx="7360920" cy="40612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740" y="5932595"/>
            <a:ext cx="1920240" cy="3407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4FD24F-A8CD-4E70-A371-C011B5592845}" type="datetimeFigureOut">
              <a:rPr lang="en-GB" smtClean="0"/>
              <a:t>28/09/2018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27020" y="5932595"/>
            <a:ext cx="2880360" cy="3407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027420" y="5932595"/>
            <a:ext cx="1920240" cy="3407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67CEA-C73E-4EA1-9E3F-137A40803C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441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txStyles>
    <p:titleStyle>
      <a:lvl1pPr algn="l" defTabSz="853410" rtl="0" eaLnBrk="1" latinLnBrk="0" hangingPunct="1">
        <a:lnSpc>
          <a:spcPct val="90000"/>
        </a:lnSpc>
        <a:spcBef>
          <a:spcPct val="0"/>
        </a:spcBef>
        <a:buNone/>
        <a:defRPr sz="410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3352" indent="-213352" algn="l" defTabSz="853410" rtl="0" eaLnBrk="1" latinLnBrk="0" hangingPunct="1">
        <a:lnSpc>
          <a:spcPct val="90000"/>
        </a:lnSpc>
        <a:spcBef>
          <a:spcPts val="933"/>
        </a:spcBef>
        <a:buFont typeface="Arial" panose="020B0604020202020204" pitchFamily="34" charset="0"/>
        <a:buChar char="•"/>
        <a:defRPr sz="2613" kern="1200">
          <a:solidFill>
            <a:schemeClr val="tx1"/>
          </a:solidFill>
          <a:latin typeface="+mn-lt"/>
          <a:ea typeface="+mn-ea"/>
          <a:cs typeface="+mn-cs"/>
        </a:defRPr>
      </a:lvl1pPr>
      <a:lvl2pPr marL="640057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2240" kern="1200">
          <a:solidFill>
            <a:schemeClr val="tx1"/>
          </a:solidFill>
          <a:latin typeface="+mn-lt"/>
          <a:ea typeface="+mn-ea"/>
          <a:cs typeface="+mn-cs"/>
        </a:defRPr>
      </a:lvl2pPr>
      <a:lvl3pPr marL="1066762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867" kern="1200">
          <a:solidFill>
            <a:schemeClr val="tx1"/>
          </a:solidFill>
          <a:latin typeface="+mn-lt"/>
          <a:ea typeface="+mn-ea"/>
          <a:cs typeface="+mn-cs"/>
        </a:defRPr>
      </a:lvl3pPr>
      <a:lvl4pPr marL="1493467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920171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346876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773581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86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626990" indent="-213352" algn="l" defTabSz="853410" rtl="0" eaLnBrk="1" latinLnBrk="0" hangingPunct="1">
        <a:lnSpc>
          <a:spcPct val="90000"/>
        </a:lnSpc>
        <a:spcBef>
          <a:spcPts val="467"/>
        </a:spcBef>
        <a:buFont typeface="Arial" panose="020B0604020202020204" pitchFamily="34" charset="0"/>
        <a:buChar char="•"/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1pPr>
      <a:lvl2pPr marL="426705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2pPr>
      <a:lvl3pPr marL="853410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1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4pPr>
      <a:lvl5pPr marL="170681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5pPr>
      <a:lvl6pPr marL="2133524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6pPr>
      <a:lvl7pPr marL="2560229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7pPr>
      <a:lvl8pPr marL="2986933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8pPr>
      <a:lvl9pPr marL="3413638" algn="l" defTabSz="853410" rtl="0" eaLnBrk="1" latinLnBrk="0" hangingPunct="1">
        <a:defRPr sz="16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1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smtClean="0"/>
          </a:p>
          <a:p>
            <a:endParaRPr lang="en-US" dirty="0"/>
          </a:p>
        </p:txBody>
      </p:sp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274" y="987820"/>
            <a:ext cx="7876882" cy="1502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29275" y="3249637"/>
            <a:ext cx="7595527" cy="1881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algn="ctr">
              <a:lnSpc>
                <a:spcPct val="150000"/>
              </a:lnSpc>
            </a:pPr>
            <a:r>
              <a:rPr lang="en-US" sz="1938" dirty="0" err="1">
                <a:latin typeface="Bahnschrift SemiLight" panose="020B0502040204020203" pitchFamily="34" charset="0"/>
              </a:rPr>
              <a:t>Ky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hulumtim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i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opinionit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publik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është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realizuar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në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kuadër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të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projektit</a:t>
            </a:r>
            <a:r>
              <a:rPr lang="en-US" sz="1938" dirty="0">
                <a:latin typeface="Bahnschrift SemiLight" panose="020B0502040204020203" pitchFamily="34" charset="0"/>
              </a:rPr>
              <a:t> “</a:t>
            </a:r>
            <a:r>
              <a:rPr lang="en-US" sz="1938" b="1" dirty="0" err="1">
                <a:latin typeface="Bahnschrift SemiLight" panose="020B0502040204020203" pitchFamily="34" charset="0"/>
              </a:rPr>
              <a:t>Perspektiva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Evropiane</a:t>
            </a:r>
            <a:r>
              <a:rPr lang="en-US" sz="1938" b="1" dirty="0">
                <a:latin typeface="Bahnschrift SemiLight" panose="020B0502040204020203" pitchFamily="34" charset="0"/>
              </a:rPr>
              <a:t> – </a:t>
            </a:r>
            <a:r>
              <a:rPr lang="en-US" sz="1938" b="1" dirty="0" err="1">
                <a:latin typeface="Bahnschrift SemiLight" panose="020B0502040204020203" pitchFamily="34" charset="0"/>
              </a:rPr>
              <a:t>ndërtimi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i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konsensusit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kombëtar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për</a:t>
            </a:r>
            <a:r>
              <a:rPr lang="en-US" sz="1938" b="1" dirty="0">
                <a:latin typeface="Bahnschrift SemiLight" panose="020B0502040204020203" pitchFamily="34" charset="0"/>
              </a:rPr>
              <a:t> </a:t>
            </a:r>
            <a:r>
              <a:rPr lang="en-US" sz="1938" b="1" dirty="0" err="1">
                <a:latin typeface="Bahnschrift SemiLight" panose="020B0502040204020203" pitchFamily="34" charset="0"/>
              </a:rPr>
              <a:t>normalizimin</a:t>
            </a:r>
            <a:r>
              <a:rPr lang="en-US" sz="1938" b="1" dirty="0">
                <a:latin typeface="Bahnschrift SemiLight" panose="020B0502040204020203" pitchFamily="34" charset="0"/>
              </a:rPr>
              <a:t> e </a:t>
            </a:r>
            <a:r>
              <a:rPr lang="en-US" sz="1938" b="1" dirty="0" err="1">
                <a:latin typeface="Bahnschrift SemiLight" panose="020B0502040204020203" pitchFamily="34" charset="0"/>
              </a:rPr>
              <a:t>marrëdhënieve</a:t>
            </a:r>
            <a:r>
              <a:rPr lang="en-US" sz="1938" b="1" dirty="0">
                <a:latin typeface="Bahnschrift SemiLight" panose="020B0502040204020203" pitchFamily="34" charset="0"/>
              </a:rPr>
              <a:t> me </a:t>
            </a:r>
            <a:r>
              <a:rPr lang="en-US" sz="1938" b="1" dirty="0" err="1">
                <a:latin typeface="Bahnschrift SemiLight" panose="020B0502040204020203" pitchFamily="34" charset="0"/>
              </a:rPr>
              <a:t>Serbinë</a:t>
            </a:r>
            <a:r>
              <a:rPr lang="en-US" sz="1938" dirty="0">
                <a:latin typeface="Bahnschrift SemiLight" panose="020B0502040204020203" pitchFamily="34" charset="0"/>
              </a:rPr>
              <a:t>”, </a:t>
            </a:r>
            <a:r>
              <a:rPr lang="en-US" sz="1938" dirty="0" err="1">
                <a:latin typeface="Bahnschrift SemiLight" panose="020B0502040204020203" pitchFamily="34" charset="0"/>
              </a:rPr>
              <a:t>që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përkrahet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nga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Ambasada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Zvicerane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në</a:t>
            </a:r>
            <a:r>
              <a:rPr lang="en-US" sz="1938" dirty="0">
                <a:latin typeface="Bahnschrift SemiLight" panose="020B0502040204020203" pitchFamily="34" charset="0"/>
              </a:rPr>
              <a:t> </a:t>
            </a:r>
            <a:r>
              <a:rPr lang="en-US" sz="1938" dirty="0" err="1">
                <a:latin typeface="Bahnschrift SemiLight" panose="020B0502040204020203" pitchFamily="34" charset="0"/>
              </a:rPr>
              <a:t>Prishtinë</a:t>
            </a:r>
            <a:endParaRPr lang="en-US" sz="1938" dirty="0"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2027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Vetevendosje!"/>
          <p:cNvSpPr>
            <a:spLocks noChangeAspect="1" noChangeArrowheads="1"/>
          </p:cNvSpPr>
          <p:nvPr/>
        </p:nvSpPr>
        <p:spPr bwMode="auto">
          <a:xfrm>
            <a:off x="428772" y="891395"/>
            <a:ext cx="196947" cy="1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085" tIns="29542" rIns="59085" bIns="29542" numCol="1" anchor="t" anchorCtr="0" compatLnSpc="1">
            <a:prstTxWarp prst="textNoShape">
              <a:avLst/>
            </a:prstTxWarp>
          </a:bodyPr>
          <a:lstStyle/>
          <a:p>
            <a:endParaRPr lang="sq-AL" sz="1163"/>
          </a:p>
        </p:txBody>
      </p:sp>
      <p:sp>
        <p:nvSpPr>
          <p:cNvPr id="5" name="AutoShape 4" descr="Vetevendosje!"/>
          <p:cNvSpPr>
            <a:spLocks noChangeAspect="1" noChangeArrowheads="1"/>
          </p:cNvSpPr>
          <p:nvPr/>
        </p:nvSpPr>
        <p:spPr bwMode="auto">
          <a:xfrm>
            <a:off x="527246" y="989869"/>
            <a:ext cx="196947" cy="1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085" tIns="29542" rIns="59085" bIns="29542" numCol="1" anchor="t" anchorCtr="0" compatLnSpc="1">
            <a:prstTxWarp prst="textNoShape">
              <a:avLst/>
            </a:prstTxWarp>
          </a:bodyPr>
          <a:lstStyle/>
          <a:p>
            <a:endParaRPr lang="sq-AL" sz="1163"/>
          </a:p>
        </p:txBody>
      </p:sp>
      <p:sp>
        <p:nvSpPr>
          <p:cNvPr id="6" name="AutoShape 6" descr="Vetevendosje!"/>
          <p:cNvSpPr>
            <a:spLocks noChangeAspect="1" noChangeArrowheads="1"/>
          </p:cNvSpPr>
          <p:nvPr/>
        </p:nvSpPr>
        <p:spPr bwMode="auto">
          <a:xfrm>
            <a:off x="625719" y="1088343"/>
            <a:ext cx="196947" cy="1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085" tIns="29542" rIns="59085" bIns="29542" numCol="1" anchor="t" anchorCtr="0" compatLnSpc="1">
            <a:prstTxWarp prst="textNoShape">
              <a:avLst/>
            </a:prstTxWarp>
          </a:bodyPr>
          <a:lstStyle/>
          <a:p>
            <a:endParaRPr lang="sq-AL" sz="1163"/>
          </a:p>
        </p:txBody>
      </p:sp>
      <p:sp>
        <p:nvSpPr>
          <p:cNvPr id="7" name="AutoShape 8" descr="Vetevendosje!"/>
          <p:cNvSpPr>
            <a:spLocks noChangeAspect="1" noChangeArrowheads="1"/>
          </p:cNvSpPr>
          <p:nvPr/>
        </p:nvSpPr>
        <p:spPr bwMode="auto">
          <a:xfrm>
            <a:off x="724194" y="1186817"/>
            <a:ext cx="196947" cy="1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085" tIns="29542" rIns="59085" bIns="29542" numCol="1" anchor="t" anchorCtr="0" compatLnSpc="1">
            <a:prstTxWarp prst="textNoShape">
              <a:avLst/>
            </a:prstTxWarp>
          </a:bodyPr>
          <a:lstStyle/>
          <a:p>
            <a:endParaRPr lang="sq-AL" sz="1163"/>
          </a:p>
        </p:txBody>
      </p:sp>
      <p:sp>
        <p:nvSpPr>
          <p:cNvPr id="8" name="AutoShape 13" descr="Rezultate imazhesh pÃ«r ubo consulting"/>
          <p:cNvSpPr>
            <a:spLocks noChangeAspect="1" noChangeArrowheads="1"/>
          </p:cNvSpPr>
          <p:nvPr/>
        </p:nvSpPr>
        <p:spPr bwMode="auto">
          <a:xfrm>
            <a:off x="822668" y="1285291"/>
            <a:ext cx="196947" cy="196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59085" tIns="29542" rIns="59085" bIns="29542" numCol="1" anchor="t" anchorCtr="0" compatLnSpc="1">
            <a:prstTxWarp prst="textNoShape">
              <a:avLst/>
            </a:prstTxWarp>
          </a:bodyPr>
          <a:lstStyle/>
          <a:p>
            <a:endParaRPr lang="sq-AL" sz="1163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01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49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1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097129" y="3062212"/>
            <a:ext cx="558166" cy="2712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63" b="1" dirty="0">
                <a:solidFill>
                  <a:schemeClr val="bg1"/>
                </a:solidFill>
              </a:rPr>
              <a:t>49.9</a:t>
            </a:r>
            <a:r>
              <a:rPr lang="sq-AL" sz="1163" dirty="0">
                <a:solidFill>
                  <a:schemeClr val="bg1"/>
                </a:solidFill>
              </a:rPr>
              <a:t>%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24970" y="3087035"/>
            <a:ext cx="559769" cy="27129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63" b="1" dirty="0">
                <a:solidFill>
                  <a:schemeClr val="bg1"/>
                </a:solidFill>
              </a:rPr>
              <a:t>50.1</a:t>
            </a:r>
            <a:r>
              <a:rPr lang="sq-AL" sz="1163" b="1" dirty="0">
                <a:solidFill>
                  <a:schemeClr val="bg1"/>
                </a:solidFill>
              </a:rPr>
              <a:t>%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41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4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22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459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859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22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72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10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50287" y="-163097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806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02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138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34400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31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8762" y="-261572"/>
            <a:ext cx="9231923" cy="6923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1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8310</TotalTime>
  <Words>54</Words>
  <Application>Microsoft Office PowerPoint</Application>
  <PresentationFormat>Custom</PresentationFormat>
  <Paragraphs>20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7" baseType="lpstr">
      <vt:lpstr>Arial</vt:lpstr>
      <vt:lpstr>Bahnschrift SemiLight</vt:lpstr>
      <vt:lpstr>Calibri</vt:lpstr>
      <vt:lpstr>Calibri Light</vt:lpstr>
      <vt:lpstr>Lato</vt:lpstr>
      <vt:lpstr>Lato Light</vt:lpstr>
      <vt:lpstr>Open Sans Light</vt:lpstr>
      <vt:lpstr>Raleway</vt:lpstr>
      <vt:lpstr>Source Sans Pro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Admin</cp:lastModifiedBy>
  <cp:revision>816</cp:revision>
  <cp:lastPrinted>2018-09-27T13:56:54Z</cp:lastPrinted>
  <dcterms:created xsi:type="dcterms:W3CDTF">2014-05-23T08:09:55Z</dcterms:created>
  <dcterms:modified xsi:type="dcterms:W3CDTF">2018-09-28T08:29:48Z</dcterms:modified>
</cp:coreProperties>
</file>